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70" r:id="rId3"/>
    <p:sldId id="333" r:id="rId5"/>
    <p:sldId id="297" r:id="rId6"/>
    <p:sldId id="299" r:id="rId7"/>
    <p:sldId id="334" r:id="rId8"/>
    <p:sldId id="335" r:id="rId9"/>
    <p:sldId id="366" r:id="rId10"/>
    <p:sldId id="367" r:id="rId11"/>
    <p:sldId id="267" r:id="rId12"/>
    <p:sldId id="307" r:id="rId13"/>
    <p:sldId id="337" r:id="rId14"/>
    <p:sldId id="338" r:id="rId15"/>
    <p:sldId id="339" r:id="rId16"/>
    <p:sldId id="340" r:id="rId17"/>
    <p:sldId id="360" r:id="rId18"/>
    <p:sldId id="341" r:id="rId19"/>
    <p:sldId id="301" r:id="rId20"/>
    <p:sldId id="343" r:id="rId21"/>
    <p:sldId id="344" r:id="rId22"/>
    <p:sldId id="358" r:id="rId23"/>
    <p:sldId id="345" r:id="rId24"/>
    <p:sldId id="359" r:id="rId25"/>
    <p:sldId id="346" r:id="rId26"/>
    <p:sldId id="347" r:id="rId27"/>
    <p:sldId id="348" r:id="rId28"/>
    <p:sldId id="316" r:id="rId29"/>
    <p:sldId id="350" r:id="rId30"/>
    <p:sldId id="351" r:id="rId31"/>
    <p:sldId id="352" r:id="rId32"/>
    <p:sldId id="353" r:id="rId33"/>
    <p:sldId id="354" r:id="rId34"/>
    <p:sldId id="356" r:id="rId35"/>
    <p:sldId id="357" r:id="rId36"/>
    <p:sldId id="355" r:id="rId37"/>
    <p:sldId id="362" r:id="rId38"/>
    <p:sldId id="318" r:id="rId39"/>
    <p:sldId id="363" r:id="rId40"/>
    <p:sldId id="364" r:id="rId41"/>
    <p:sldId id="365" r:id="rId42"/>
    <p:sldId id="295" r:id="rId43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E77"/>
    <a:srgbClr val="414455"/>
    <a:srgbClr val="4C4F64"/>
    <a:srgbClr val="C00000"/>
    <a:srgbClr val="A6A6A6"/>
    <a:srgbClr val="E20000"/>
    <a:srgbClr val="14B28B"/>
    <a:srgbClr val="0D0D0D"/>
    <a:srgbClr val="18D2A6"/>
    <a:srgbClr val="22E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7" autoAdjust="0"/>
    <p:restoredTop sz="97340" autoAdjust="0"/>
  </p:normalViewPr>
  <p:slideViewPr>
    <p:cSldViewPr showGuides="1">
      <p:cViewPr varScale="1">
        <p:scale>
          <a:sx n="93" d="100"/>
          <a:sy n="93" d="100"/>
        </p:scale>
        <p:origin x="96" y="318"/>
      </p:cViewPr>
      <p:guideLst>
        <p:guide orient="horz"/>
        <p:guide pos="72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microsoft.com/office/2007/relationships/hdphoto" Target="../media/image14.wdp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331" y="0"/>
            <a:ext cx="2132856" cy="2132856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0" y="2132856"/>
            <a:ext cx="12218267" cy="2808312"/>
          </a:xfrm>
          <a:prstGeom prst="rect">
            <a:avLst/>
          </a:prstGeom>
          <a:solidFill>
            <a:srgbClr val="5B5E77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23"/>
          <p:cNvSpPr/>
          <p:nvPr/>
        </p:nvSpPr>
        <p:spPr>
          <a:xfrm>
            <a:off x="4801443" y="2224933"/>
            <a:ext cx="7416824" cy="2576264"/>
          </a:xfrm>
          <a:custGeom>
            <a:avLst/>
            <a:gdLst>
              <a:gd name="connsiteX0" fmla="*/ 0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0 w 6480720"/>
              <a:gd name="connsiteY4" fmla="*/ 0 h 3104728"/>
              <a:gd name="connsiteX0-1" fmla="*/ 1190065 w 6480720"/>
              <a:gd name="connsiteY0-2" fmla="*/ 0 h 3104728"/>
              <a:gd name="connsiteX1-3" fmla="*/ 6480720 w 6480720"/>
              <a:gd name="connsiteY1-4" fmla="*/ 0 h 3104728"/>
              <a:gd name="connsiteX2-5" fmla="*/ 6480720 w 6480720"/>
              <a:gd name="connsiteY2-6" fmla="*/ 3104728 h 3104728"/>
              <a:gd name="connsiteX3-7" fmla="*/ 0 w 6480720"/>
              <a:gd name="connsiteY3-8" fmla="*/ 3104728 h 3104728"/>
              <a:gd name="connsiteX4-9" fmla="*/ 1190065 w 6480720"/>
              <a:gd name="connsiteY4-10" fmla="*/ 0 h 3104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720" h="3104728">
                <a:moveTo>
                  <a:pt x="1190065" y="0"/>
                </a:moveTo>
                <a:lnTo>
                  <a:pt x="6480720" y="0"/>
                </a:lnTo>
                <a:lnTo>
                  <a:pt x="6480720" y="3104728"/>
                </a:lnTo>
                <a:lnTo>
                  <a:pt x="0" y="3104728"/>
                </a:lnTo>
                <a:lnTo>
                  <a:pt x="1190065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2" descr="C:\Users\Administrator\Desktop\PSD18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76" y="1208937"/>
            <a:ext cx="4104456" cy="437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7"/>
          <p:cNvSpPr>
            <a:spLocks noChangeArrowheads="1"/>
          </p:cNvSpPr>
          <p:nvPr/>
        </p:nvSpPr>
        <p:spPr bwMode="auto">
          <a:xfrm>
            <a:off x="5637832" y="2950356"/>
            <a:ext cx="6436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南京航空航天大学模板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5637832" y="3689020"/>
            <a:ext cx="6436419" cy="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7249715" y="1285543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126"/>
          <p:cNvSpPr>
            <a:spLocks noChangeAspect="1" noEditPoints="1"/>
          </p:cNvSpPr>
          <p:nvPr/>
        </p:nvSpPr>
        <p:spPr bwMode="auto">
          <a:xfrm>
            <a:off x="7449569" y="1426895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126871" y="126876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261"/>
          <p:cNvSpPr/>
          <p:nvPr/>
        </p:nvSpPr>
        <p:spPr bwMode="auto">
          <a:xfrm>
            <a:off x="8297738" y="144038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036855" y="1268760"/>
            <a:ext cx="670560" cy="604586"/>
            <a:chOff x="5424755" y="1340768"/>
            <a:chExt cx="670560" cy="604586"/>
          </a:xfrm>
        </p:grpSpPr>
        <p:grpSp>
          <p:nvGrpSpPr>
            <p:cNvPr id="72" name="组合 7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923439" y="129728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837055" y="1268760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9197811" y="1428547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0" name="Freeform 9"/>
          <p:cNvSpPr>
            <a:spLocks noEditPoints="1"/>
          </p:cNvSpPr>
          <p:nvPr/>
        </p:nvSpPr>
        <p:spPr bwMode="auto">
          <a:xfrm rot="19469485">
            <a:off x="10064065" y="1397986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Freeform 206"/>
          <p:cNvSpPr>
            <a:spLocks noChangeAspect="1" noEditPoints="1"/>
          </p:cNvSpPr>
          <p:nvPr/>
        </p:nvSpPr>
        <p:spPr bwMode="auto">
          <a:xfrm>
            <a:off x="11022846" y="1390307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8041803" y="5836824"/>
            <a:ext cx="948690" cy="31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</a:t>
            </a: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</a:t>
            </a:r>
            <a:endParaRPr lang="en-US" altLang="zh-CN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3"/>
          <p:cNvSpPr>
            <a:spLocks noChangeArrowheads="1"/>
          </p:cNvSpPr>
          <p:nvPr/>
        </p:nvSpPr>
        <p:spPr bwMode="auto">
          <a:xfrm>
            <a:off x="9982835" y="5849620"/>
            <a:ext cx="1616710" cy="31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导师：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5" y="149693"/>
            <a:ext cx="1829882" cy="1809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3" grpId="0" animBg="1"/>
      <p:bldP spid="54" grpId="0" animBg="1"/>
      <p:bldP spid="56" grpId="0"/>
      <p:bldP spid="64" grpId="0" animBg="1"/>
      <p:bldP spid="70" grpId="0" animBg="1"/>
      <p:bldP spid="100" grpId="0" animBg="1"/>
      <p:bldP spid="101" grpId="0" animBg="1"/>
      <p:bldP spid="102" grpId="0"/>
      <p:bldP spid="1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Rectangle 2"/>
          <p:cNvSpPr/>
          <p:nvPr/>
        </p:nvSpPr>
        <p:spPr>
          <a:xfrm>
            <a:off x="7537747" y="1740272"/>
            <a:ext cx="3442990" cy="2332788"/>
          </a:xfrm>
          <a:prstGeom prst="rect">
            <a:avLst/>
          </a:prstGeom>
          <a:blipFill>
            <a:blip r:embed="rId1" cstate="print"/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Rectangle 2"/>
          <p:cNvSpPr/>
          <p:nvPr/>
        </p:nvSpPr>
        <p:spPr>
          <a:xfrm>
            <a:off x="1273051" y="1740272"/>
            <a:ext cx="3168352" cy="2332788"/>
          </a:xfrm>
          <a:prstGeom prst="rect">
            <a:avLst/>
          </a:prstGeom>
          <a:blipFill>
            <a:blip r:embed="rId2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弧形 112"/>
          <p:cNvSpPr/>
          <p:nvPr/>
        </p:nvSpPr>
        <p:spPr>
          <a:xfrm>
            <a:off x="4297387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Rectangle 2"/>
          <p:cNvSpPr/>
          <p:nvPr/>
        </p:nvSpPr>
        <p:spPr>
          <a:xfrm>
            <a:off x="4297387" y="1740272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5" name="TextBox 59"/>
          <p:cNvSpPr txBox="1">
            <a:spLocks noChangeArrowheads="1"/>
          </p:cNvSpPr>
          <p:nvPr/>
        </p:nvSpPr>
        <p:spPr bwMode="auto">
          <a:xfrm flipH="1">
            <a:off x="4441403" y="2132856"/>
            <a:ext cx="2630914" cy="393320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</a:t>
            </a: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6" name="矩形 47"/>
          <p:cNvSpPr>
            <a:spLocks noChangeArrowheads="1"/>
          </p:cNvSpPr>
          <p:nvPr/>
        </p:nvSpPr>
        <p:spPr bwMode="auto">
          <a:xfrm>
            <a:off x="4441798" y="2477127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的描述说明。在此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2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8" name="直接连接符 127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13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11003779" y="1556073"/>
            <a:ext cx="278384" cy="184511"/>
            <a:chOff x="9482595" y="2565731"/>
            <a:chExt cx="278384" cy="184511"/>
          </a:xfrm>
        </p:grpSpPr>
        <p:sp>
          <p:nvSpPr>
            <p:cNvPr id="134" name="椭圆 1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9" grpId="0"/>
      <p:bldP spid="110" grpId="0" animBg="1"/>
      <p:bldP spid="111" grpId="0" animBg="1"/>
      <p:bldP spid="113" grpId="0" animBg="1"/>
      <p:bldP spid="114" grpId="0" animBg="1"/>
      <p:bldP spid="115" grpId="0"/>
      <p:bldP spid="116" grpId="0"/>
      <p:bldP spid="122" grpId="0"/>
      <p:bldP spid="1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肘形连接符 13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19" name="Freeform 9"/>
            <p:cNvSpPr/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" name="KSO_Shape"/>
          <p:cNvSpPr/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1876288" y="4437112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25" name="组合 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23815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958235" y="2640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43" name="组合 4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52" name="组合 5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649315" y="2308385"/>
            <a:ext cx="278384" cy="184511"/>
            <a:chOff x="9482595" y="2565731"/>
            <a:chExt cx="278384" cy="184511"/>
          </a:xfrm>
        </p:grpSpPr>
        <p:sp>
          <p:nvSpPr>
            <p:cNvPr id="61" name="椭圆 6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1" grpId="0" animBg="1"/>
      <p:bldP spid="22" grpId="0"/>
      <p:bldP spid="23" grpId="0"/>
      <p:bldP spid="31" grpId="0"/>
      <p:bldP spid="32" grpId="0"/>
      <p:bldP spid="40" grpId="0"/>
      <p:bldP spid="41" grpId="0"/>
      <p:bldP spid="49" grpId="0"/>
      <p:bldP spid="50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国内外相关文献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1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98"/>
          <p:cNvSpPr txBox="1"/>
          <p:nvPr/>
        </p:nvSpPr>
        <p:spPr>
          <a:xfrm>
            <a:off x="4350795" y="2426933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503"/>
          <p:cNvSpPr txBox="1"/>
          <p:nvPr/>
        </p:nvSpPr>
        <p:spPr>
          <a:xfrm>
            <a:off x="2332480" y="2947845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81163" y="3933056"/>
            <a:ext cx="936104" cy="844004"/>
            <a:chOff x="3720691" y="2824413"/>
            <a:chExt cx="1341120" cy="1209172"/>
          </a:xfrm>
        </p:grpSpPr>
        <p:sp>
          <p:nvSpPr>
            <p:cNvPr id="2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Freeform 55"/>
          <p:cNvSpPr>
            <a:spLocks noEditPoints="1"/>
          </p:cNvSpPr>
          <p:nvPr/>
        </p:nvSpPr>
        <p:spPr bwMode="auto">
          <a:xfrm>
            <a:off x="2605763" y="4188350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457704" y="4946029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98"/>
          <p:cNvSpPr txBox="1"/>
          <p:nvPr/>
        </p:nvSpPr>
        <p:spPr>
          <a:xfrm>
            <a:off x="4350795" y="4515165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503"/>
          <p:cNvSpPr txBox="1"/>
          <p:nvPr/>
        </p:nvSpPr>
        <p:spPr>
          <a:xfrm>
            <a:off x="2332480" y="5036077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2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98"/>
          <p:cNvSpPr txBox="1"/>
          <p:nvPr/>
        </p:nvSpPr>
        <p:spPr>
          <a:xfrm>
            <a:off x="8671275" y="2426933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503"/>
          <p:cNvSpPr txBox="1"/>
          <p:nvPr/>
        </p:nvSpPr>
        <p:spPr>
          <a:xfrm>
            <a:off x="6652960" y="2947845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01643" y="3933056"/>
            <a:ext cx="936104" cy="844004"/>
            <a:chOff x="3720691" y="2824413"/>
            <a:chExt cx="1341120" cy="1209172"/>
          </a:xfrm>
        </p:grpSpPr>
        <p:sp>
          <p:nvSpPr>
            <p:cNvPr id="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6778184" y="4946029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98"/>
          <p:cNvSpPr txBox="1"/>
          <p:nvPr/>
        </p:nvSpPr>
        <p:spPr>
          <a:xfrm>
            <a:off x="8671275" y="4515165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Box 503"/>
          <p:cNvSpPr txBox="1"/>
          <p:nvPr/>
        </p:nvSpPr>
        <p:spPr>
          <a:xfrm>
            <a:off x="6652960" y="5036077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流程图: 联系 20"/>
          <p:cNvSpPr/>
          <p:nvPr/>
        </p:nvSpPr>
        <p:spPr>
          <a:xfrm>
            <a:off x="6925737" y="4188350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0130035" y="2308385"/>
            <a:ext cx="278384" cy="184511"/>
            <a:chOff x="9482595" y="2565731"/>
            <a:chExt cx="278384" cy="184511"/>
          </a:xfrm>
        </p:grpSpPr>
        <p:sp>
          <p:nvSpPr>
            <p:cNvPr id="43" name="椭圆 4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89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89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79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79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67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7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59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7" grpId="0" animBg="1"/>
      <p:bldP spid="19" grpId="0"/>
      <p:bldP spid="20" grpId="0"/>
      <p:bldP spid="24" grpId="0" animBg="1"/>
      <p:bldP spid="26" grpId="0"/>
      <p:bldP spid="27" grpId="0"/>
      <p:bldP spid="32" grpId="0"/>
      <p:bldP spid="33" grpId="0"/>
      <p:bldP spid="34" grpId="0" animBg="1"/>
      <p:bldP spid="39" grpId="0"/>
      <p:bldP spid="40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研究理论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7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</a:t>
              </a:r>
              <a:endParaRPr lang="en-US" altLang="zh-CN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标题</a:t>
              </a:r>
              <a:endParaRPr lang="zh-CN" altLang="en-US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23" name="组合 22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4883891" y="3130414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076733" y="2924944"/>
            <a:ext cx="278384" cy="184511"/>
            <a:chOff x="9482595" y="2565731"/>
            <a:chExt cx="278384" cy="184511"/>
          </a:xfrm>
        </p:grpSpPr>
        <p:sp>
          <p:nvSpPr>
            <p:cNvPr id="66" name="椭圆 6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4" grpId="0" animBg="1"/>
      <p:bldP spid="14" grpId="1" animBg="1"/>
      <p:bldP spid="14" grpId="2" animBg="1"/>
      <p:bldP spid="14" grpId="3" animBg="1"/>
      <p:bldP spid="36" grpId="0"/>
      <p:bldP spid="37" grpId="0"/>
      <p:bldP spid="45" grpId="0"/>
      <p:bldP spid="46" grpId="0"/>
      <p:bldP spid="54" grpId="0"/>
      <p:bldP spid="55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命题假设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16722" y="2338035"/>
            <a:ext cx="1401009" cy="1263169"/>
            <a:chOff x="4702856" y="2924944"/>
            <a:chExt cx="1401009" cy="126316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801443" y="3356992"/>
              <a:ext cx="1296145" cy="369324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69195" y="2826334"/>
            <a:ext cx="1602768" cy="1445077"/>
            <a:chOff x="4702856" y="2924944"/>
            <a:chExt cx="1401009" cy="1263169"/>
          </a:xfrm>
        </p:grpSpPr>
        <p:grpSp>
          <p:nvGrpSpPr>
            <p:cNvPr id="22" name="组合 2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80144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42820" y="1772816"/>
            <a:ext cx="1917723" cy="1729045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68950" y="3444222"/>
              <a:ext cx="1296145" cy="26981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477767" y="3699082"/>
            <a:ext cx="2338172" cy="567411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15939" y="4266493"/>
            <a:ext cx="4252983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6"/>
          <p:cNvSpPr/>
          <p:nvPr/>
        </p:nvSpPr>
        <p:spPr bwMode="auto">
          <a:xfrm>
            <a:off x="8769298" y="2557870"/>
            <a:ext cx="1011592" cy="1708624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Freeform 7"/>
          <p:cNvSpPr/>
          <p:nvPr/>
        </p:nvSpPr>
        <p:spPr bwMode="auto">
          <a:xfrm>
            <a:off x="6196535" y="3573035"/>
            <a:ext cx="1015166" cy="693458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Freeform 15"/>
          <p:cNvSpPr/>
          <p:nvPr/>
        </p:nvSpPr>
        <p:spPr bwMode="auto">
          <a:xfrm>
            <a:off x="7476634" y="3172410"/>
            <a:ext cx="1015166" cy="1094084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6199698" y="3167210"/>
            <a:ext cx="9653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1" name="TextBox 18"/>
          <p:cNvSpPr txBox="1"/>
          <p:nvPr/>
        </p:nvSpPr>
        <p:spPr>
          <a:xfrm>
            <a:off x="7499950" y="2671542"/>
            <a:ext cx="9685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8789224" y="2079173"/>
            <a:ext cx="9717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80%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3" name="TextBox 29"/>
          <p:cNvSpPr txBox="1"/>
          <p:nvPr/>
        </p:nvSpPr>
        <p:spPr>
          <a:xfrm flipH="1">
            <a:off x="5815939" y="4528626"/>
            <a:ext cx="2786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414455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800" dirty="0">
              <a:solidFill>
                <a:srgbClr val="414455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TextBox 30"/>
          <p:cNvSpPr txBox="1"/>
          <p:nvPr/>
        </p:nvSpPr>
        <p:spPr>
          <a:xfrm>
            <a:off x="5815938" y="4770550"/>
            <a:ext cx="460212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。您的内容打在这里，或者通过复制您的文本后。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089475" y="1876337"/>
            <a:ext cx="278384" cy="184511"/>
            <a:chOff x="9482595" y="2565731"/>
            <a:chExt cx="278384" cy="184511"/>
          </a:xfrm>
        </p:grpSpPr>
        <p:sp>
          <p:nvSpPr>
            <p:cNvPr id="46" name="椭圆 4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9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命题假设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671725" y="1587314"/>
            <a:ext cx="1224136" cy="1224136"/>
            <a:chOff x="1057027" y="2420888"/>
            <a:chExt cx="864096" cy="864096"/>
          </a:xfrm>
        </p:grpSpPr>
        <p:sp>
          <p:nvSpPr>
            <p:cNvPr id="49" name="椭圆 4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Oval 12"/>
          <p:cNvSpPr/>
          <p:nvPr/>
        </p:nvSpPr>
        <p:spPr>
          <a:xfrm>
            <a:off x="2497187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2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文本框 9"/>
          <p:cNvSpPr txBox="1"/>
          <p:nvPr/>
        </p:nvSpPr>
        <p:spPr>
          <a:xfrm>
            <a:off x="2729106" y="2060848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5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480037" y="1570199"/>
            <a:ext cx="1224136" cy="1224136"/>
            <a:chOff x="1057027" y="2420888"/>
            <a:chExt cx="864096" cy="864096"/>
          </a:xfrm>
        </p:grpSpPr>
        <p:sp>
          <p:nvSpPr>
            <p:cNvPr id="60" name="椭圆 5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3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文本框 9"/>
          <p:cNvSpPr txBox="1"/>
          <p:nvPr/>
        </p:nvSpPr>
        <p:spPr>
          <a:xfrm>
            <a:off x="5537418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308478" y="1570199"/>
            <a:ext cx="1224136" cy="1224136"/>
            <a:chOff x="1057027" y="2420888"/>
            <a:chExt cx="864096" cy="864096"/>
          </a:xfrm>
        </p:grpSpPr>
        <p:sp>
          <p:nvSpPr>
            <p:cNvPr id="75" name="椭圆 7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8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文本框 9"/>
          <p:cNvSpPr txBox="1"/>
          <p:nvPr/>
        </p:nvSpPr>
        <p:spPr>
          <a:xfrm>
            <a:off x="8365859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87" name="组合 8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9419603" y="1300273"/>
            <a:ext cx="278384" cy="184511"/>
            <a:chOff x="9482595" y="2565731"/>
            <a:chExt cx="278384" cy="184511"/>
          </a:xfrm>
        </p:grpSpPr>
        <p:sp>
          <p:nvSpPr>
            <p:cNvPr id="98" name="椭圆 9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0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51" grpId="0" animBg="1"/>
      <p:bldP spid="52" grpId="0" animBg="1"/>
      <p:bldP spid="53" grpId="0"/>
      <p:bldP spid="57" grpId="0"/>
      <p:bldP spid="58" grpId="0"/>
      <p:bldP spid="62" grpId="0" animBg="1"/>
      <p:bldP spid="63" grpId="0" animBg="1"/>
      <p:bldP spid="64" grpId="0"/>
      <p:bldP spid="69" grpId="0"/>
      <p:bldP spid="73" grpId="0"/>
      <p:bldP spid="77" grpId="0" animBg="1"/>
      <p:bldP spid="78" grpId="0" animBg="1"/>
      <p:bldP spid="79" grpId="0"/>
      <p:bldP spid="84" grpId="0"/>
      <p:bldP spid="85" grpId="0"/>
      <p:bldP spid="91" grpId="0"/>
      <p:bldP spid="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研究综述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研究思路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研究方案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3255899" y="3091185"/>
            <a:ext cx="897472" cy="769863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实验难点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14011" y="3515773"/>
            <a:ext cx="1724707" cy="215444"/>
            <a:chOff x="4369395" y="3284984"/>
            <a:chExt cx="1724707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6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Freeform 261"/>
          <p:cNvSpPr/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7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0706099" y="2668425"/>
            <a:ext cx="278384" cy="184511"/>
            <a:chOff x="9482595" y="2565731"/>
            <a:chExt cx="278384" cy="184511"/>
          </a:xfrm>
        </p:grpSpPr>
        <p:sp>
          <p:nvSpPr>
            <p:cNvPr id="105" name="椭圆 10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6" grpId="0" animBg="1"/>
      <p:bldP spid="92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87" name="Picture 3"/>
            <p:cNvPicPr>
              <a:picLocks noChangeAspect="1"/>
            </p:cNvPicPr>
            <p:nvPr/>
          </p:nvPicPr>
          <p:blipFill rotWithShape="1">
            <a:blip r:embed="rId1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88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393731" y="2430721"/>
            <a:ext cx="1152128" cy="1038774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8680628" y="246138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8679940" y="2784381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721323" y="3798873"/>
            <a:ext cx="1152128" cy="1038774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769683" y="375752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68995" y="4080525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835427" y="1340768"/>
            <a:ext cx="278384" cy="184511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7393731" y="4374937"/>
            <a:ext cx="1152128" cy="1038774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8680628" y="440559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8679940" y="4728597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/>
          <p:bldP spid="97" grpId="0"/>
          <p:bldP spid="105" grpId="0"/>
          <p:bldP spid="106" grpId="0"/>
          <p:bldP spid="117" grpId="0"/>
          <p:bldP spid="1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/>
          <p:bldP spid="97" grpId="0"/>
          <p:bldP spid="105" grpId="0"/>
          <p:bldP spid="106" grpId="0"/>
          <p:bldP spid="117" grpId="0"/>
          <p:bldP spid="11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21" name="椭圆 2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 txBox="1"/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  <a:endParaRPr lang="en-US" altLang="zh-CN" sz="1400" b="1" dirty="0" smtClean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29" name="椭圆 2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4"/>
          <p:cNvSpPr txBox="1"/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  <a:endParaRPr lang="en-US" altLang="zh-CN" sz="1400" b="1" dirty="0" smtClean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4"/>
          <p:cNvSpPr txBox="1"/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en-US" altLang="zh-CN" sz="1400" b="1" dirty="0" smtClean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45" name="椭圆 4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标题 4"/>
          <p:cNvSpPr txBox="1"/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en-US" altLang="zh-CN" sz="1400" b="1" dirty="0" smtClean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697987" y="3460513"/>
            <a:ext cx="278384" cy="184511"/>
            <a:chOff x="9482595" y="2565731"/>
            <a:chExt cx="278384" cy="184511"/>
          </a:xfrm>
        </p:grpSpPr>
        <p:sp>
          <p:nvSpPr>
            <p:cNvPr id="53" name="椭圆 5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/>
      <p:bldP spid="26" grpId="0"/>
      <p:bldP spid="27" grpId="0"/>
      <p:bldP spid="31" grpId="0" animBg="1"/>
      <p:bldP spid="32" grpId="0" animBg="1"/>
      <p:bldP spid="33" grpId="0"/>
      <p:bldP spid="34" grpId="0"/>
      <p:bldP spid="35" grpId="0"/>
      <p:bldP spid="39" grpId="0" animBg="1"/>
      <p:bldP spid="40" grpId="0" animBg="1"/>
      <p:bldP spid="41" grpId="0"/>
      <p:bldP spid="42" grpId="0"/>
      <p:bldP spid="43" grpId="0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1523" y="99176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788929" y="2690087"/>
            <a:ext cx="1195290" cy="1077690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870779" y="2763883"/>
            <a:ext cx="1031591" cy="93009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3683118" y="2732112"/>
            <a:ext cx="1148594" cy="1035588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3761770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5530071" y="2732112"/>
            <a:ext cx="1148594" cy="1035588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5608723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7330271" y="2732112"/>
            <a:ext cx="1148594" cy="1035588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Freeform 5"/>
          <p:cNvSpPr/>
          <p:nvPr/>
        </p:nvSpPr>
        <p:spPr bwMode="auto">
          <a:xfrm rot="1855731">
            <a:off x="7408923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9130471" y="2789116"/>
            <a:ext cx="1148594" cy="1035588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9209123" y="2860029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10139683" y="2708920"/>
            <a:ext cx="278384" cy="184511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2187149" y="3008478"/>
            <a:ext cx="392003" cy="49051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3987266" y="3026037"/>
            <a:ext cx="519272" cy="51927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833507" y="2990692"/>
            <a:ext cx="604359" cy="51842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7654296" y="3004563"/>
            <a:ext cx="500542" cy="53335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9542920" y="3047071"/>
            <a:ext cx="428728" cy="518242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05099" y="3988856"/>
            <a:ext cx="1257074" cy="1030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</a:t>
            </a: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导读</a:t>
            </a:r>
            <a:endParaRPr lang="zh-CN" altLang="en-US" sz="2000" b="1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62863" y="3988856"/>
            <a:ext cx="1210588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命题背景</a:t>
            </a:r>
            <a:endParaRPr lang="zh-CN" altLang="en-US" sz="2000" b="1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33491" y="3988856"/>
            <a:ext cx="1766830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研究综述</a:t>
            </a:r>
            <a:endParaRPr lang="zh-CN" altLang="en-US" sz="2000" b="1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Thesis </a:t>
            </a:r>
            <a:r>
              <a:rPr lang="en-US" altLang="zh-CN" sz="1400" kern="100" dirty="0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Description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321723" y="3988856"/>
            <a:ext cx="1210588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结论验证</a:t>
            </a:r>
            <a:endParaRPr lang="en-US" altLang="zh-CN" sz="20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Verification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109696" y="3988856"/>
            <a:ext cx="1308371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  <a:endParaRPr lang="en-US" altLang="zh-CN" sz="1600" kern="1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en-US" altLang="zh-CN" sz="20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140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/>
      <p:bldP spid="79" grpId="0" animBg="1"/>
      <p:bldP spid="80" grpId="0"/>
      <p:bldP spid="84" grpId="0" animBg="1"/>
      <p:bldP spid="88" grpId="0" animBg="1"/>
      <p:bldP spid="92" grpId="0" animBg="1"/>
      <p:bldP spid="96" grpId="0" animBg="1"/>
      <p:bldP spid="100" grpId="0" animBg="1"/>
      <p:bldP spid="39" grpId="0" animBg="1"/>
      <p:bldP spid="40" grpId="0" animBg="1"/>
      <p:bldP spid="46" grpId="0" animBg="1"/>
      <p:bldP spid="47" grpId="0" animBg="1"/>
      <p:bldP spid="44" grpId="0"/>
      <p:bldP spid="48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6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5"/>
          <p:cNvSpPr/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314035" y="2402836"/>
            <a:ext cx="670560" cy="604586"/>
            <a:chOff x="5424755" y="1340768"/>
            <a:chExt cx="670560" cy="604586"/>
          </a:xfrm>
        </p:grpSpPr>
        <p:grpSp>
          <p:nvGrpSpPr>
            <p:cNvPr id="75" name="组合 7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061453" y="3828462"/>
            <a:ext cx="670560" cy="604586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97" name="组合 9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373541" y="3357224"/>
            <a:ext cx="670560" cy="604586"/>
            <a:chOff x="5424755" y="1340768"/>
            <a:chExt cx="670560" cy="604586"/>
          </a:xfrm>
        </p:grpSpPr>
        <p:grpSp>
          <p:nvGrpSpPr>
            <p:cNvPr id="104" name="组合 10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2241564" y="254296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033652" y="333505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969756" y="398312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041803" y="348835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8905899" y="261497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6683299" y="1372281"/>
            <a:ext cx="278384" cy="184511"/>
            <a:chOff x="9482595" y="2565731"/>
            <a:chExt cx="278384" cy="184511"/>
          </a:xfrm>
        </p:grpSpPr>
        <p:sp>
          <p:nvSpPr>
            <p:cNvPr id="140" name="椭圆 13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3" grpId="0"/>
      <p:bldP spid="117" grpId="0"/>
      <p:bldP spid="118" grpId="0"/>
      <p:bldP spid="119" grpId="0"/>
      <p:bldP spid="120" grpId="0"/>
      <p:bldP spid="121" grpId="0"/>
      <p:bldP spid="122" grpId="0"/>
      <p:bldP spid="133" grpId="0"/>
      <p:bldP spid="1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1342171" y="3284984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777107" y="2982691"/>
            <a:ext cx="670560" cy="604586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28891" y="2996952"/>
            <a:ext cx="670560" cy="604586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75515" y="2996952"/>
            <a:ext cx="670560" cy="604586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427027" y="2996952"/>
            <a:ext cx="670560" cy="604586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78811" y="301121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25435" y="3011213"/>
            <a:ext cx="670560" cy="604586"/>
            <a:chOff x="5424755" y="1340768"/>
            <a:chExt cx="670560" cy="604586"/>
          </a:xfrm>
        </p:grpSpPr>
        <p:grpSp>
          <p:nvGrpSpPr>
            <p:cNvPr id="54" name="组合 5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221579" y="2996952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1129035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425179" y="1740517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801443" y="1740517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49715" y="1772816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649315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097587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617867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  <a:endParaRPr lang="zh-CN" altLang="en-US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9707635" y="2816470"/>
            <a:ext cx="278384" cy="184511"/>
            <a:chOff x="9482595" y="2565731"/>
            <a:chExt cx="278384" cy="184511"/>
          </a:xfrm>
        </p:grpSpPr>
        <p:sp>
          <p:nvSpPr>
            <p:cNvPr id="84" name="椭圆 8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87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矩形 87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7166147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7166147" y="2597175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7166147" y="347616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矩形 127"/>
          <p:cNvSpPr/>
          <p:nvPr/>
        </p:nvSpPr>
        <p:spPr>
          <a:xfrm>
            <a:off x="7166147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5603179" y="2060848"/>
            <a:ext cx="278384" cy="184511"/>
            <a:chOff x="9482595" y="2565731"/>
            <a:chExt cx="278384" cy="184511"/>
          </a:xfrm>
        </p:grpSpPr>
        <p:sp>
          <p:nvSpPr>
            <p:cNvPr id="131" name="椭圆 13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5" grpId="0"/>
      <p:bldP spid="106" grpId="0"/>
      <p:bldP spid="114" grpId="0"/>
      <p:bldP spid="115" grpId="0"/>
      <p:bldP spid="128" grpId="0"/>
      <p:bldP spid="1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实验难点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69698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4009355" y="2132856"/>
            <a:ext cx="2626848" cy="2626848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593531" y="2132856"/>
            <a:ext cx="2626848" cy="2626848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455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86907" y="2755844"/>
            <a:ext cx="1602768" cy="1445077"/>
            <a:chOff x="4702856" y="2924944"/>
            <a:chExt cx="1401009" cy="1263169"/>
          </a:xfrm>
        </p:grpSpPr>
        <p:grpSp>
          <p:nvGrpSpPr>
            <p:cNvPr id="20" name="组合 19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80144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58461" y="1991278"/>
            <a:ext cx="670560" cy="604586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98835" y="3140968"/>
            <a:ext cx="670560" cy="604586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46907" y="4221088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227227" y="1988840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5779" y="3140968"/>
            <a:ext cx="670560" cy="604586"/>
            <a:chOff x="5424755" y="1340768"/>
            <a:chExt cx="670560" cy="604586"/>
          </a:xfrm>
        </p:grpSpPr>
        <p:grpSp>
          <p:nvGrpSpPr>
            <p:cNvPr id="55" name="组合 5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27227" y="4192566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2940298" y="177281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1693539" y="210881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303786" y="299695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1057027" y="333295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0298" y="428381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1693539" y="461981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897787" y="177281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8102748" y="210881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412906" y="299695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8678315" y="333295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836842" y="413979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8102251" y="447579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5017467" y="2492896"/>
            <a:ext cx="397888" cy="418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4513411" y="3429000"/>
            <a:ext cx="61175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V="1">
            <a:off x="4945459" y="4063225"/>
            <a:ext cx="454232" cy="220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6882494" y="2591006"/>
            <a:ext cx="473389" cy="32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 flipH="1">
            <a:off x="7034895" y="3501008"/>
            <a:ext cx="64686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4" idx="8"/>
          </p:cNvCxnSpPr>
          <p:nvPr/>
        </p:nvCxnSpPr>
        <p:spPr>
          <a:xfrm flipH="1" flipV="1">
            <a:off x="6817668" y="4005065"/>
            <a:ext cx="481814" cy="2935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9049915" y="4077072"/>
            <a:ext cx="278384" cy="184511"/>
            <a:chOff x="9482595" y="2565731"/>
            <a:chExt cx="278384" cy="184511"/>
          </a:xfrm>
        </p:grpSpPr>
        <p:sp>
          <p:nvSpPr>
            <p:cNvPr id="96" name="椭圆 9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6" grpId="0"/>
      <p:bldP spid="77" grpId="0"/>
      <p:bldP spid="78" grpId="0"/>
      <p:bldP spid="79" grpId="0"/>
      <p:bldP spid="80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21323" y="2090999"/>
            <a:ext cx="4768768" cy="4794385"/>
            <a:chOff x="3513680" y="1931126"/>
            <a:chExt cx="5164640" cy="5192384"/>
          </a:xfrm>
        </p:grpSpPr>
        <p:pic>
          <p:nvPicPr>
            <p:cNvPr id="50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3229"/>
            <a:stretch>
              <a:fillRect/>
            </a:stretch>
          </p:blipFill>
          <p:spPr bwMode="auto">
            <a:xfrm>
              <a:off x="3513680" y="1931126"/>
              <a:ext cx="5164640" cy="519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05360" y="3112169"/>
              <a:ext cx="3276704" cy="4011341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65739" y="3227907"/>
            <a:ext cx="670560" cy="604586"/>
            <a:chOff x="5424755" y="1340768"/>
            <a:chExt cx="670560" cy="604586"/>
          </a:xfrm>
        </p:grpSpPr>
        <p:grpSp>
          <p:nvGrpSpPr>
            <p:cNvPr id="53" name="组合 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8318275" y="30726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465739" y="4740075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8318275" y="458484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8318275" y="4907842"/>
            <a:ext cx="274786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907521" y="4077072"/>
            <a:ext cx="670560" cy="604586"/>
            <a:chOff x="5424755" y="1340768"/>
            <a:chExt cx="670560" cy="604586"/>
          </a:xfrm>
        </p:grpSpPr>
        <p:grpSp>
          <p:nvGrpSpPr>
            <p:cNvPr id="78" name="组合 7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201043" y="386104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1201043" y="4184046"/>
            <a:ext cx="27363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681763" y="2092361"/>
            <a:ext cx="278384" cy="184511"/>
            <a:chOff x="9482595" y="2565731"/>
            <a:chExt cx="278384" cy="184511"/>
          </a:xfrm>
        </p:grpSpPr>
        <p:sp>
          <p:nvSpPr>
            <p:cNvPr id="88" name="椭圆 8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5" grpId="0"/>
      <p:bldP spid="76" grpId="0"/>
      <p:bldP spid="8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可行性论证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前景分析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案例对比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难点评估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14011" y="3515773"/>
            <a:ext cx="1724707" cy="215444"/>
            <a:chOff x="4369395" y="3284984"/>
            <a:chExt cx="1724707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相关对策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3237043" y="2995300"/>
            <a:ext cx="879408" cy="93706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7033691" y="378962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未来发展趋势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8473851" y="378962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重点分布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可行性论证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5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61" name="组合 60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72" name="组合 7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8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8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8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55%</a:t>
            </a:r>
            <a:endParaRPr lang="zh-CN" altLang="en-US" sz="1800" b="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1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45%</a:t>
            </a:r>
            <a:endParaRPr lang="zh-CN" altLang="en-US" sz="1800" b="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4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673651" y="1484784"/>
            <a:ext cx="278384" cy="184511"/>
            <a:chOff x="9482595" y="2565731"/>
            <a:chExt cx="278384" cy="184511"/>
          </a:xfrm>
        </p:grpSpPr>
        <p:sp>
          <p:nvSpPr>
            <p:cNvPr id="96" name="椭圆 9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0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3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10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968549" y="480069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8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8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6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6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46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9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46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90" grpId="0"/>
      <p:bldP spid="91" grpId="0"/>
      <p:bldP spid="93" grpId="0"/>
      <p:bldP spid="94" grpId="0"/>
      <p:bldP spid="103" grpId="0"/>
      <p:bldP spid="1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05968" y="1762130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10898" y="1762130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15827" y="1762130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05968" y="3057240"/>
            <a:ext cx="1200598" cy="120059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010898" y="3057240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5827" y="3057240"/>
            <a:ext cx="1200598" cy="120059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05968" y="4352349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10898" y="4352349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15827" y="4352349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705968" y="1762130"/>
            <a:ext cx="1202400" cy="1202400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09096" y="3055438"/>
            <a:ext cx="1202400" cy="1202400"/>
          </a:xfrm>
          <a:prstGeom prst="rect">
            <a:avLst/>
          </a:pr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314025" y="1762130"/>
            <a:ext cx="1202400" cy="1202400"/>
          </a:xfrm>
          <a:prstGeom prst="rect">
            <a:avLst/>
          </a:prstGeom>
          <a:blipFill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14025" y="4350547"/>
            <a:ext cx="1202400" cy="1202400"/>
          </a:xfrm>
          <a:prstGeom prst="rect">
            <a:avLst/>
          </a:prstGeom>
          <a:blipFill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705968" y="4350547"/>
            <a:ext cx="1202400" cy="1202400"/>
          </a:xfrm>
          <a:prstGeom prst="rect">
            <a:avLst/>
          </a:prstGeom>
          <a:blipFill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线形标注 2(带强调线) 2"/>
          <p:cNvSpPr/>
          <p:nvPr/>
        </p:nvSpPr>
        <p:spPr bwMode="auto">
          <a:xfrm>
            <a:off x="6518734" y="1822288"/>
            <a:ext cx="4344885" cy="570947"/>
          </a:xfrm>
          <a:prstGeom prst="accentCallout2">
            <a:avLst>
              <a:gd name="adj1" fmla="val 21366"/>
              <a:gd name="adj2" fmla="val -1991"/>
              <a:gd name="adj3" fmla="val 18745"/>
              <a:gd name="adj4" fmla="val -80296"/>
              <a:gd name="adj5" fmla="val 71150"/>
              <a:gd name="adj6" fmla="val -9129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线形标注 2(带强调线) 3"/>
          <p:cNvSpPr/>
          <p:nvPr/>
        </p:nvSpPr>
        <p:spPr bwMode="auto">
          <a:xfrm>
            <a:off x="6518734" y="2581757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0681"/>
              <a:gd name="adj4" fmla="val -22926"/>
              <a:gd name="adj5" fmla="val -26193"/>
              <a:gd name="adj6" fmla="val -33071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线形标注 2(带强调线) 4"/>
          <p:cNvSpPr/>
          <p:nvPr/>
        </p:nvSpPr>
        <p:spPr bwMode="auto">
          <a:xfrm>
            <a:off x="6518734" y="3332586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2171"/>
              <a:gd name="adj4" fmla="val -43032"/>
              <a:gd name="adj5" fmla="val 22153"/>
              <a:gd name="adj6" fmla="val -5915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此亮亮图文旗舰店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线形标注 2(带强调线) 5"/>
          <p:cNvSpPr/>
          <p:nvPr/>
        </p:nvSpPr>
        <p:spPr bwMode="auto">
          <a:xfrm>
            <a:off x="6518734" y="4093782"/>
            <a:ext cx="4344885" cy="570947"/>
          </a:xfrm>
          <a:prstGeom prst="accentCallout2">
            <a:avLst>
              <a:gd name="adj1" fmla="val 61112"/>
              <a:gd name="adj2" fmla="val -1968"/>
              <a:gd name="adj3" fmla="val 65431"/>
              <a:gd name="adj4" fmla="val -83939"/>
              <a:gd name="adj5" fmla="val 111780"/>
              <a:gd name="adj6" fmla="val -90238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线形标注 2(带强调线) 6"/>
          <p:cNvSpPr/>
          <p:nvPr/>
        </p:nvSpPr>
        <p:spPr bwMode="auto">
          <a:xfrm>
            <a:off x="6518736" y="4853251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2616"/>
              <a:gd name="adj4" fmla="val -23181"/>
              <a:gd name="adj5" fmla="val -39750"/>
              <a:gd name="adj6" fmla="val -31556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521523" y="1588305"/>
            <a:ext cx="278384" cy="184511"/>
            <a:chOff x="9482595" y="2565731"/>
            <a:chExt cx="278384" cy="184511"/>
          </a:xfrm>
        </p:grpSpPr>
        <p:sp>
          <p:nvSpPr>
            <p:cNvPr id="34" name="椭圆 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52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1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6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6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6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600"/>
                            </p:stCondLst>
                            <p:childTnLst>
                              <p:par>
                                <p:cTn id="1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前景分析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7107" y="1843140"/>
            <a:ext cx="1584176" cy="1584176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2012792" y="2078261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>
            <a:off x="2012792" y="2078261"/>
            <a:ext cx="1113933" cy="1113933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068027" y="2474226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508187" y="1842521"/>
            <a:ext cx="258720" cy="233265"/>
            <a:chOff x="3720691" y="2824413"/>
            <a:chExt cx="1341120" cy="1209172"/>
          </a:xfrm>
        </p:grpSpPr>
        <p:sp>
          <p:nvSpPr>
            <p:cNvPr id="2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591076" y="20923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3590389" y="2415378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593667" y="1844824"/>
            <a:ext cx="1584176" cy="1584176"/>
            <a:chOff x="1057027" y="2420888"/>
            <a:chExt cx="864096" cy="864096"/>
          </a:xfrm>
        </p:grpSpPr>
        <p:sp>
          <p:nvSpPr>
            <p:cNvPr id="26" name="椭圆 2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6828788" y="2092380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>
            <a:off x="6828788" y="2092380"/>
            <a:ext cx="1113933" cy="1113933"/>
          </a:xfrm>
          <a:prstGeom prst="arc">
            <a:avLst>
              <a:gd name="adj1" fmla="val 10413717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6884587" y="2475910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</a:t>
            </a: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324747" y="184420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407636" y="209406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8406949" y="2417062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585419" y="4077691"/>
            <a:ext cx="1584176" cy="158417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4821104" y="4312812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/>
          <p:cNvSpPr/>
          <p:nvPr/>
        </p:nvSpPr>
        <p:spPr>
          <a:xfrm>
            <a:off x="4821104" y="4312812"/>
            <a:ext cx="1113933" cy="1113933"/>
          </a:xfrm>
          <a:prstGeom prst="arc">
            <a:avLst>
              <a:gd name="adj1" fmla="val 436228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9"/>
          <p:cNvSpPr txBox="1"/>
          <p:nvPr/>
        </p:nvSpPr>
        <p:spPr>
          <a:xfrm>
            <a:off x="4876339" y="4708777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16499" y="4077072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399388" y="4326931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6398701" y="4649929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665539" y="3892561"/>
            <a:ext cx="278384" cy="184511"/>
            <a:chOff x="9482595" y="2565731"/>
            <a:chExt cx="278384" cy="184511"/>
          </a:xfrm>
        </p:grpSpPr>
        <p:sp>
          <p:nvSpPr>
            <p:cNvPr id="48" name="椭圆 4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" grpId="0" animBg="1"/>
      <p:bldP spid="18" grpId="0" animBg="1"/>
      <p:bldP spid="19" grpId="0"/>
      <p:bldP spid="23" grpId="0"/>
      <p:bldP spid="24" grpId="0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23" name="椭圆 22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31" name="椭圆 3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9635627" y="1700808"/>
            <a:ext cx="278384" cy="184511"/>
            <a:chOff x="9482595" y="2565731"/>
            <a:chExt cx="278384" cy="184511"/>
          </a:xfrm>
        </p:grpSpPr>
        <p:sp>
          <p:nvSpPr>
            <p:cNvPr id="41" name="椭圆 4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4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4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5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5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0"/>
                            </p:stCondLst>
                            <p:childTnLst>
                              <p:par>
                                <p:cTn id="1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" grpId="0" animBg="1"/>
      <p:bldP spid="18" grpId="0"/>
      <p:bldP spid="19" grpId="0"/>
      <p:bldP spid="21" grpId="0"/>
      <p:bldP spid="25" grpId="0"/>
      <p:bldP spid="26" grpId="0"/>
      <p:bldP spid="28" grpId="0"/>
      <p:bldP spid="29" grpId="0" animBg="1"/>
      <p:bldP spid="33" grpId="0"/>
      <p:bldP spid="34" grpId="0"/>
      <p:bldP spid="35" grpId="0"/>
      <p:bldP spid="37" grpId="0"/>
      <p:bldP spid="38" grpId="0"/>
      <p:bldP spid="39" grpId="0" animBg="1"/>
      <p:bldP spid="46" grpId="0"/>
      <p:bldP spid="50" grpId="0"/>
      <p:bldP spid="58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论文导读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3456129" y="3144509"/>
            <a:ext cx="528610" cy="66145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论文摘要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9917496" y="3248388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论点论证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033691" y="3501588"/>
            <a:ext cx="1436675" cy="215444"/>
            <a:chOff x="4369395" y="3284984"/>
            <a:chExt cx="1436675" cy="215444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473851" y="3501588"/>
            <a:ext cx="2016224" cy="215444"/>
            <a:chOff x="4369395" y="3284984"/>
            <a:chExt cx="2016224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8036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主要贡献与创新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1" grpId="0"/>
      <p:bldP spid="112" grpId="0"/>
      <p:bldP spid="17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难点评估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02738" y="1336097"/>
            <a:ext cx="648072" cy="2808312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62904" y="2740253"/>
            <a:ext cx="648072" cy="1404156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42496" y="1932928"/>
            <a:ext cx="648072" cy="2184328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86712" y="1048065"/>
            <a:ext cx="648072" cy="3096344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45861" y="3398338"/>
            <a:ext cx="1152128" cy="1038774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13411" y="3398338"/>
            <a:ext cx="1152128" cy="1038774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85619" y="3398338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29835" y="3398338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6" name="文本框 9"/>
          <p:cNvSpPr txBox="1"/>
          <p:nvPr/>
        </p:nvSpPr>
        <p:spPr>
          <a:xfrm>
            <a:off x="2425179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9"/>
          <p:cNvSpPr txBox="1"/>
          <p:nvPr/>
        </p:nvSpPr>
        <p:spPr>
          <a:xfrm>
            <a:off x="2353171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4369395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4297387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6313611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6241603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8257827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8185819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347595" y="3356992"/>
            <a:ext cx="278384" cy="184511"/>
            <a:chOff x="9482595" y="2565731"/>
            <a:chExt cx="278384" cy="184511"/>
          </a:xfrm>
        </p:grpSpPr>
        <p:sp>
          <p:nvSpPr>
            <p:cNvPr id="55" name="椭圆 5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4" grpId="0" animBg="1"/>
      <p:bldP spid="15" grpId="0" animBg="1"/>
      <p:bldP spid="16" grpId="0" animBg="1"/>
      <p:bldP spid="17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69395" y="4149080"/>
            <a:ext cx="1152128" cy="1038774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5459" y="3140968"/>
            <a:ext cx="1152128" cy="1038774"/>
            <a:chOff x="5424755" y="1340768"/>
            <a:chExt cx="670560" cy="604586"/>
          </a:xfrm>
        </p:grpSpPr>
        <p:grpSp>
          <p:nvGrpSpPr>
            <p:cNvPr id="22" name="组合 2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7587" y="3140968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45659" y="2174202"/>
            <a:ext cx="1152128" cy="1038774"/>
            <a:chOff x="5424755" y="1340768"/>
            <a:chExt cx="670560" cy="604586"/>
          </a:xfrm>
        </p:grpSpPr>
        <p:grpSp>
          <p:nvGrpSpPr>
            <p:cNvPr id="36" name="组合 3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032555" y="220486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8031867" y="252786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66427" y="328870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465739" y="3611698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21811" y="32849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921123" y="360798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5747" y="436882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345059" y="4691818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321723" y="1916832"/>
            <a:ext cx="278384" cy="184511"/>
            <a:chOff x="9482595" y="2565731"/>
            <a:chExt cx="278384" cy="184511"/>
          </a:xfrm>
        </p:grpSpPr>
        <p:sp>
          <p:nvSpPr>
            <p:cNvPr id="51" name="椭圆 5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未来发展趋势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5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5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61" name="组合 60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6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2" name="Freeform 5"/>
            <p:cNvSpPr/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-1" fmla="*/ 7719 w 9869"/>
                <a:gd name="connsiteY0-2" fmla="*/ 9468 h 10000"/>
                <a:gd name="connsiteX1-3" fmla="*/ 7369 w 9869"/>
                <a:gd name="connsiteY1-4" fmla="*/ 9857 h 10000"/>
                <a:gd name="connsiteX2-5" fmla="*/ 6869 w 9869"/>
                <a:gd name="connsiteY2-6" fmla="*/ 10000 h 10000"/>
                <a:gd name="connsiteX3-7" fmla="*/ 2847 w 9869"/>
                <a:gd name="connsiteY3-8" fmla="*/ 10000 h 10000"/>
                <a:gd name="connsiteX4-9" fmla="*/ 2369 w 9869"/>
                <a:gd name="connsiteY4-10" fmla="*/ 9857 h 10000"/>
                <a:gd name="connsiteX5-11" fmla="*/ 2019 w 9869"/>
                <a:gd name="connsiteY5-12" fmla="*/ 9464 h 10000"/>
                <a:gd name="connsiteX6-13" fmla="*/ 0 w 9869"/>
                <a:gd name="connsiteY6-14" fmla="*/ 4452 h 10000"/>
                <a:gd name="connsiteX7-15" fmla="*/ 2011 w 9869"/>
                <a:gd name="connsiteY7-16" fmla="*/ 549 h 10000"/>
                <a:gd name="connsiteX8-17" fmla="*/ 2369 w 9869"/>
                <a:gd name="connsiteY8-18" fmla="*/ 148 h 10000"/>
                <a:gd name="connsiteX9-19" fmla="*/ 2825 w 9869"/>
                <a:gd name="connsiteY9-20" fmla="*/ 1 h 10000"/>
                <a:gd name="connsiteX10-21" fmla="*/ 6862 w 9869"/>
                <a:gd name="connsiteY10-22" fmla="*/ 1 h 10000"/>
                <a:gd name="connsiteX11-23" fmla="*/ 7369 w 9869"/>
                <a:gd name="connsiteY11-24" fmla="*/ 148 h 10000"/>
                <a:gd name="connsiteX12-25" fmla="*/ 7719 w 9869"/>
                <a:gd name="connsiteY12-26" fmla="*/ 537 h 10000"/>
                <a:gd name="connsiteX13-27" fmla="*/ 9730 w 9869"/>
                <a:gd name="connsiteY13-28" fmla="*/ 4440 h 10000"/>
                <a:gd name="connsiteX14-29" fmla="*/ 9869 w 9869"/>
                <a:gd name="connsiteY14-30" fmla="*/ 5001 h 10000"/>
                <a:gd name="connsiteX15-31" fmla="*/ 9727 w 9869"/>
                <a:gd name="connsiteY15-32" fmla="*/ 5565 h 10000"/>
                <a:gd name="connsiteX16-33" fmla="*/ 7719 w 9869"/>
                <a:gd name="connsiteY16-34" fmla="*/ 9468 h 10000"/>
                <a:gd name="connsiteX0-35" fmla="*/ 5783 w 7962"/>
                <a:gd name="connsiteY0-36" fmla="*/ 9468 h 10000"/>
                <a:gd name="connsiteX1-37" fmla="*/ 5429 w 7962"/>
                <a:gd name="connsiteY1-38" fmla="*/ 9857 h 10000"/>
                <a:gd name="connsiteX2-39" fmla="*/ 4922 w 7962"/>
                <a:gd name="connsiteY2-40" fmla="*/ 10000 h 10000"/>
                <a:gd name="connsiteX3-41" fmla="*/ 847 w 7962"/>
                <a:gd name="connsiteY3-42" fmla="*/ 10000 h 10000"/>
                <a:gd name="connsiteX4-43" fmla="*/ 362 w 7962"/>
                <a:gd name="connsiteY4-44" fmla="*/ 9857 h 10000"/>
                <a:gd name="connsiteX5-45" fmla="*/ 8 w 7962"/>
                <a:gd name="connsiteY5-46" fmla="*/ 9464 h 10000"/>
                <a:gd name="connsiteX6-47" fmla="*/ 0 w 7962"/>
                <a:gd name="connsiteY6-48" fmla="*/ 549 h 10000"/>
                <a:gd name="connsiteX7-49" fmla="*/ 362 w 7962"/>
                <a:gd name="connsiteY7-50" fmla="*/ 148 h 10000"/>
                <a:gd name="connsiteX8-51" fmla="*/ 824 w 7962"/>
                <a:gd name="connsiteY8-52" fmla="*/ 1 h 10000"/>
                <a:gd name="connsiteX9-53" fmla="*/ 4915 w 7962"/>
                <a:gd name="connsiteY9-54" fmla="*/ 1 h 10000"/>
                <a:gd name="connsiteX10-55" fmla="*/ 5429 w 7962"/>
                <a:gd name="connsiteY10-56" fmla="*/ 148 h 10000"/>
                <a:gd name="connsiteX11-57" fmla="*/ 5783 w 7962"/>
                <a:gd name="connsiteY11-58" fmla="*/ 537 h 10000"/>
                <a:gd name="connsiteX12-59" fmla="*/ 7821 w 7962"/>
                <a:gd name="connsiteY12-60" fmla="*/ 4440 h 10000"/>
                <a:gd name="connsiteX13-61" fmla="*/ 7962 w 7962"/>
                <a:gd name="connsiteY13-62" fmla="*/ 5001 h 10000"/>
                <a:gd name="connsiteX14-63" fmla="*/ 7818 w 7962"/>
                <a:gd name="connsiteY14-64" fmla="*/ 5565 h 10000"/>
                <a:gd name="connsiteX15-65" fmla="*/ 5783 w 7962"/>
                <a:gd name="connsiteY15-66" fmla="*/ 9468 h 10000"/>
                <a:gd name="connsiteX0-67" fmla="*/ 7253 w 9990"/>
                <a:gd name="connsiteY0-68" fmla="*/ 10060 h 10592"/>
                <a:gd name="connsiteX1-69" fmla="*/ 6809 w 9990"/>
                <a:gd name="connsiteY1-70" fmla="*/ 10449 h 10592"/>
                <a:gd name="connsiteX2-71" fmla="*/ 6172 w 9990"/>
                <a:gd name="connsiteY2-72" fmla="*/ 10592 h 10592"/>
                <a:gd name="connsiteX3-73" fmla="*/ 1054 w 9990"/>
                <a:gd name="connsiteY3-74" fmla="*/ 10592 h 10592"/>
                <a:gd name="connsiteX4-75" fmla="*/ 445 w 9990"/>
                <a:gd name="connsiteY4-76" fmla="*/ 10449 h 10592"/>
                <a:gd name="connsiteX5-77" fmla="*/ 0 w 9990"/>
                <a:gd name="connsiteY5-78" fmla="*/ 10056 h 10592"/>
                <a:gd name="connsiteX6-79" fmla="*/ 445 w 9990"/>
                <a:gd name="connsiteY6-80" fmla="*/ 740 h 10592"/>
                <a:gd name="connsiteX7-81" fmla="*/ 1025 w 9990"/>
                <a:gd name="connsiteY7-82" fmla="*/ 593 h 10592"/>
                <a:gd name="connsiteX8-83" fmla="*/ 6163 w 9990"/>
                <a:gd name="connsiteY8-84" fmla="*/ 593 h 10592"/>
                <a:gd name="connsiteX9-85" fmla="*/ 6809 w 9990"/>
                <a:gd name="connsiteY9-86" fmla="*/ 740 h 10592"/>
                <a:gd name="connsiteX10-87" fmla="*/ 7253 w 9990"/>
                <a:gd name="connsiteY10-88" fmla="*/ 1129 h 10592"/>
                <a:gd name="connsiteX11-89" fmla="*/ 9813 w 9990"/>
                <a:gd name="connsiteY11-90" fmla="*/ 5032 h 10592"/>
                <a:gd name="connsiteX12-91" fmla="*/ 9990 w 9990"/>
                <a:gd name="connsiteY12-92" fmla="*/ 5593 h 10592"/>
                <a:gd name="connsiteX13-93" fmla="*/ 9809 w 9990"/>
                <a:gd name="connsiteY13-94" fmla="*/ 6157 h 10592"/>
                <a:gd name="connsiteX14-95" fmla="*/ 7253 w 9990"/>
                <a:gd name="connsiteY14-96" fmla="*/ 10060 h 10592"/>
                <a:gd name="connsiteX0-97" fmla="*/ 7260 w 10000"/>
                <a:gd name="connsiteY0-98" fmla="*/ 8939 h 9441"/>
                <a:gd name="connsiteX1-99" fmla="*/ 6816 w 10000"/>
                <a:gd name="connsiteY1-100" fmla="*/ 9306 h 9441"/>
                <a:gd name="connsiteX2-101" fmla="*/ 6178 w 10000"/>
                <a:gd name="connsiteY2-102" fmla="*/ 9441 h 9441"/>
                <a:gd name="connsiteX3-103" fmla="*/ 1055 w 10000"/>
                <a:gd name="connsiteY3-104" fmla="*/ 9441 h 9441"/>
                <a:gd name="connsiteX4-105" fmla="*/ 445 w 10000"/>
                <a:gd name="connsiteY4-106" fmla="*/ 9306 h 9441"/>
                <a:gd name="connsiteX5-107" fmla="*/ 0 w 10000"/>
                <a:gd name="connsiteY5-108" fmla="*/ 8935 h 9441"/>
                <a:gd name="connsiteX6-109" fmla="*/ 1026 w 10000"/>
                <a:gd name="connsiteY6-110" fmla="*/ 1 h 9441"/>
                <a:gd name="connsiteX7-111" fmla="*/ 6169 w 10000"/>
                <a:gd name="connsiteY7-112" fmla="*/ 1 h 9441"/>
                <a:gd name="connsiteX8-113" fmla="*/ 6816 w 10000"/>
                <a:gd name="connsiteY8-114" fmla="*/ 140 h 9441"/>
                <a:gd name="connsiteX9-115" fmla="*/ 7260 w 10000"/>
                <a:gd name="connsiteY9-116" fmla="*/ 507 h 9441"/>
                <a:gd name="connsiteX10-117" fmla="*/ 9823 w 10000"/>
                <a:gd name="connsiteY10-118" fmla="*/ 4192 h 9441"/>
                <a:gd name="connsiteX11-119" fmla="*/ 10000 w 10000"/>
                <a:gd name="connsiteY11-120" fmla="*/ 4721 h 9441"/>
                <a:gd name="connsiteX12-121" fmla="*/ 9819 w 10000"/>
                <a:gd name="connsiteY12-122" fmla="*/ 5254 h 9441"/>
                <a:gd name="connsiteX13-123" fmla="*/ 7260 w 10000"/>
                <a:gd name="connsiteY13-124" fmla="*/ 8939 h 9441"/>
                <a:gd name="connsiteX0-125" fmla="*/ 7260 w 10000"/>
                <a:gd name="connsiteY0-126" fmla="*/ 9468 h 10000"/>
                <a:gd name="connsiteX1-127" fmla="*/ 6816 w 10000"/>
                <a:gd name="connsiteY1-128" fmla="*/ 9857 h 10000"/>
                <a:gd name="connsiteX2-129" fmla="*/ 6178 w 10000"/>
                <a:gd name="connsiteY2-130" fmla="*/ 10000 h 10000"/>
                <a:gd name="connsiteX3-131" fmla="*/ 1055 w 10000"/>
                <a:gd name="connsiteY3-132" fmla="*/ 10000 h 10000"/>
                <a:gd name="connsiteX4-133" fmla="*/ 445 w 10000"/>
                <a:gd name="connsiteY4-134" fmla="*/ 9857 h 10000"/>
                <a:gd name="connsiteX5-135" fmla="*/ 0 w 10000"/>
                <a:gd name="connsiteY5-136" fmla="*/ 9464 h 10000"/>
                <a:gd name="connsiteX6-137" fmla="*/ 6169 w 10000"/>
                <a:gd name="connsiteY6-138" fmla="*/ 1 h 10000"/>
                <a:gd name="connsiteX7-139" fmla="*/ 6816 w 10000"/>
                <a:gd name="connsiteY7-140" fmla="*/ 148 h 10000"/>
                <a:gd name="connsiteX8-141" fmla="*/ 7260 w 10000"/>
                <a:gd name="connsiteY8-142" fmla="*/ 537 h 10000"/>
                <a:gd name="connsiteX9-143" fmla="*/ 9823 w 10000"/>
                <a:gd name="connsiteY9-144" fmla="*/ 4440 h 10000"/>
                <a:gd name="connsiteX10-145" fmla="*/ 10000 w 10000"/>
                <a:gd name="connsiteY10-146" fmla="*/ 5001 h 10000"/>
                <a:gd name="connsiteX11-147" fmla="*/ 9819 w 10000"/>
                <a:gd name="connsiteY11-148" fmla="*/ 5565 h 10000"/>
                <a:gd name="connsiteX12-149" fmla="*/ 7260 w 10000"/>
                <a:gd name="connsiteY12-150" fmla="*/ 9468 h 10000"/>
                <a:gd name="connsiteX0-151" fmla="*/ 7260 w 10000"/>
                <a:gd name="connsiteY0-152" fmla="*/ 9320 h 9852"/>
                <a:gd name="connsiteX1-153" fmla="*/ 6816 w 10000"/>
                <a:gd name="connsiteY1-154" fmla="*/ 9709 h 9852"/>
                <a:gd name="connsiteX2-155" fmla="*/ 6178 w 10000"/>
                <a:gd name="connsiteY2-156" fmla="*/ 9852 h 9852"/>
                <a:gd name="connsiteX3-157" fmla="*/ 1055 w 10000"/>
                <a:gd name="connsiteY3-158" fmla="*/ 9852 h 9852"/>
                <a:gd name="connsiteX4-159" fmla="*/ 445 w 10000"/>
                <a:gd name="connsiteY4-160" fmla="*/ 9709 h 9852"/>
                <a:gd name="connsiteX5-161" fmla="*/ 0 w 10000"/>
                <a:gd name="connsiteY5-162" fmla="*/ 9316 h 9852"/>
                <a:gd name="connsiteX6-163" fmla="*/ 6816 w 10000"/>
                <a:gd name="connsiteY6-164" fmla="*/ 0 h 9852"/>
                <a:gd name="connsiteX7-165" fmla="*/ 7260 w 10000"/>
                <a:gd name="connsiteY7-166" fmla="*/ 389 h 9852"/>
                <a:gd name="connsiteX8-167" fmla="*/ 9823 w 10000"/>
                <a:gd name="connsiteY8-168" fmla="*/ 4292 h 9852"/>
                <a:gd name="connsiteX9-169" fmla="*/ 10000 w 10000"/>
                <a:gd name="connsiteY9-170" fmla="*/ 4853 h 9852"/>
                <a:gd name="connsiteX10-171" fmla="*/ 9819 w 10000"/>
                <a:gd name="connsiteY10-172" fmla="*/ 5417 h 9852"/>
                <a:gd name="connsiteX11-173" fmla="*/ 7260 w 10000"/>
                <a:gd name="connsiteY11-174" fmla="*/ 9320 h 9852"/>
                <a:gd name="connsiteX0-175" fmla="*/ 7260 w 10000"/>
                <a:gd name="connsiteY0-176" fmla="*/ 9065 h 9605"/>
                <a:gd name="connsiteX1-177" fmla="*/ 6816 w 10000"/>
                <a:gd name="connsiteY1-178" fmla="*/ 9460 h 9605"/>
                <a:gd name="connsiteX2-179" fmla="*/ 6178 w 10000"/>
                <a:gd name="connsiteY2-180" fmla="*/ 9605 h 9605"/>
                <a:gd name="connsiteX3-181" fmla="*/ 1055 w 10000"/>
                <a:gd name="connsiteY3-182" fmla="*/ 9605 h 9605"/>
                <a:gd name="connsiteX4-183" fmla="*/ 445 w 10000"/>
                <a:gd name="connsiteY4-184" fmla="*/ 9460 h 9605"/>
                <a:gd name="connsiteX5-185" fmla="*/ 0 w 10000"/>
                <a:gd name="connsiteY5-186" fmla="*/ 9061 h 9605"/>
                <a:gd name="connsiteX6-187" fmla="*/ 7260 w 10000"/>
                <a:gd name="connsiteY6-188" fmla="*/ 0 h 9605"/>
                <a:gd name="connsiteX7-189" fmla="*/ 9823 w 10000"/>
                <a:gd name="connsiteY7-190" fmla="*/ 3961 h 9605"/>
                <a:gd name="connsiteX8-191" fmla="*/ 10000 w 10000"/>
                <a:gd name="connsiteY8-192" fmla="*/ 4531 h 9605"/>
                <a:gd name="connsiteX9-193" fmla="*/ 9819 w 10000"/>
                <a:gd name="connsiteY9-194" fmla="*/ 5103 h 9605"/>
                <a:gd name="connsiteX10-195" fmla="*/ 7260 w 10000"/>
                <a:gd name="connsiteY10-196" fmla="*/ 9065 h 9605"/>
                <a:gd name="connsiteX0-197" fmla="*/ 7260 w 10000"/>
                <a:gd name="connsiteY0-198" fmla="*/ 5314 h 5876"/>
                <a:gd name="connsiteX1-199" fmla="*/ 6816 w 10000"/>
                <a:gd name="connsiteY1-200" fmla="*/ 5725 h 5876"/>
                <a:gd name="connsiteX2-201" fmla="*/ 6178 w 10000"/>
                <a:gd name="connsiteY2-202" fmla="*/ 5876 h 5876"/>
                <a:gd name="connsiteX3-203" fmla="*/ 1055 w 10000"/>
                <a:gd name="connsiteY3-204" fmla="*/ 5876 h 5876"/>
                <a:gd name="connsiteX4-205" fmla="*/ 445 w 10000"/>
                <a:gd name="connsiteY4-206" fmla="*/ 5725 h 5876"/>
                <a:gd name="connsiteX5-207" fmla="*/ 0 w 10000"/>
                <a:gd name="connsiteY5-208" fmla="*/ 5310 h 5876"/>
                <a:gd name="connsiteX6-209" fmla="*/ 9823 w 10000"/>
                <a:gd name="connsiteY6-210" fmla="*/ 0 h 5876"/>
                <a:gd name="connsiteX7-211" fmla="*/ 10000 w 10000"/>
                <a:gd name="connsiteY7-212" fmla="*/ 593 h 5876"/>
                <a:gd name="connsiteX8-213" fmla="*/ 9819 w 10000"/>
                <a:gd name="connsiteY8-214" fmla="*/ 1189 h 5876"/>
                <a:gd name="connsiteX9-215" fmla="*/ 7260 w 10000"/>
                <a:gd name="connsiteY9-216" fmla="*/ 5314 h 58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414455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8" name="标题 4"/>
          <p:cNvSpPr txBox="1"/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3380711" y="2669612"/>
            <a:ext cx="186932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76" name="组合 7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85" name="组合 8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94" name="组合 9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6" name="组合 9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0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7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11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873451" y="1844824"/>
            <a:ext cx="278384" cy="184511"/>
            <a:chOff x="9482595" y="2565731"/>
            <a:chExt cx="278384" cy="184511"/>
          </a:xfrm>
        </p:grpSpPr>
        <p:sp>
          <p:nvSpPr>
            <p:cNvPr id="114" name="椭圆 11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8" grpId="0"/>
      <p:bldP spid="70" grpId="0"/>
      <p:bldP spid="82" grpId="0"/>
      <p:bldP spid="83" grpId="0"/>
      <p:bldP spid="91" grpId="0"/>
      <p:bldP spid="92" grpId="0"/>
      <p:bldP spid="100" grpId="0"/>
      <p:bldP spid="101" grpId="0"/>
      <p:bldP spid="107" grpId="0"/>
      <p:bldP spid="1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重点分布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6" name="组合 184"/>
          <p:cNvGrpSpPr/>
          <p:nvPr/>
        </p:nvGrpSpPr>
        <p:grpSpPr bwMode="auto">
          <a:xfrm>
            <a:off x="1559117" y="1540098"/>
            <a:ext cx="5284788" cy="4121150"/>
            <a:chOff x="0" y="0"/>
            <a:chExt cx="5407191" cy="4756567"/>
          </a:xfrm>
          <a:solidFill>
            <a:srgbClr val="F2F2F2">
              <a:alpha val="12941"/>
            </a:srgbClr>
          </a:solidFill>
        </p:grpSpPr>
        <p:sp>
          <p:nvSpPr>
            <p:cNvPr id="117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18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19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0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1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2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8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9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0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1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2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3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4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5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6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7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8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9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0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1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2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3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4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5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6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7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8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9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0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1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2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3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5688600" y="1758054"/>
            <a:ext cx="786074" cy="707466"/>
            <a:chOff x="5966154" y="1913676"/>
            <a:chExt cx="720080" cy="648071"/>
          </a:xfrm>
        </p:grpSpPr>
        <p:sp>
          <p:nvSpPr>
            <p:cNvPr id="155" name="泪滴形 154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57" name="TextBox 6"/>
            <p:cNvSpPr txBox="1"/>
            <p:nvPr/>
          </p:nvSpPr>
          <p:spPr>
            <a:xfrm>
              <a:off x="5966154" y="2031184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1778085" y="2061811"/>
            <a:ext cx="716851" cy="707466"/>
            <a:chOff x="5993560" y="1913676"/>
            <a:chExt cx="656670" cy="648071"/>
          </a:xfrm>
        </p:grpSpPr>
        <p:sp>
          <p:nvSpPr>
            <p:cNvPr id="159" name="泪滴形 158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TextBox 11"/>
            <p:cNvSpPr txBox="1"/>
            <p:nvPr/>
          </p:nvSpPr>
          <p:spPr>
            <a:xfrm>
              <a:off x="5993560" y="2046068"/>
              <a:ext cx="645427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2973770" y="2966680"/>
            <a:ext cx="786074" cy="707466"/>
            <a:chOff x="5966153" y="1913676"/>
            <a:chExt cx="720080" cy="648071"/>
          </a:xfrm>
        </p:grpSpPr>
        <p:sp>
          <p:nvSpPr>
            <p:cNvPr id="163" name="泪滴形 162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5" name="TextBox 15"/>
            <p:cNvSpPr txBox="1"/>
            <p:nvPr/>
          </p:nvSpPr>
          <p:spPr>
            <a:xfrm>
              <a:off x="5966153" y="2030038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589182" y="3645987"/>
            <a:ext cx="786074" cy="707466"/>
            <a:chOff x="5966154" y="1913676"/>
            <a:chExt cx="720080" cy="648071"/>
          </a:xfrm>
        </p:grpSpPr>
        <p:sp>
          <p:nvSpPr>
            <p:cNvPr id="167" name="泪滴形 166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9" name="TextBox 19"/>
            <p:cNvSpPr txBox="1"/>
            <p:nvPr/>
          </p:nvSpPr>
          <p:spPr>
            <a:xfrm>
              <a:off x="5966154" y="2039630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889675" y="2199385"/>
            <a:ext cx="670560" cy="604586"/>
            <a:chOff x="5424755" y="1340768"/>
            <a:chExt cx="670560" cy="604586"/>
          </a:xfrm>
        </p:grpSpPr>
        <p:grpSp>
          <p:nvGrpSpPr>
            <p:cNvPr id="171" name="组合 17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3" name="组合 17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7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7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7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7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7742211" y="204415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47"/>
          <p:cNvSpPr>
            <a:spLocks noChangeArrowheads="1"/>
          </p:cNvSpPr>
          <p:nvPr/>
        </p:nvSpPr>
        <p:spPr bwMode="auto">
          <a:xfrm>
            <a:off x="7742211" y="236715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6889675" y="3023744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82" name="组合 18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8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8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8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86" name="矩形 185"/>
          <p:cNvSpPr/>
          <p:nvPr/>
        </p:nvSpPr>
        <p:spPr>
          <a:xfrm>
            <a:off x="7742211" y="286851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47"/>
          <p:cNvSpPr>
            <a:spLocks noChangeArrowheads="1"/>
          </p:cNvSpPr>
          <p:nvPr/>
        </p:nvSpPr>
        <p:spPr bwMode="auto">
          <a:xfrm>
            <a:off x="7742211" y="3191511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8" name="组合 187"/>
          <p:cNvGrpSpPr/>
          <p:nvPr/>
        </p:nvGrpSpPr>
        <p:grpSpPr>
          <a:xfrm>
            <a:off x="6889675" y="3859285"/>
            <a:ext cx="670560" cy="604586"/>
            <a:chOff x="5424755" y="1340768"/>
            <a:chExt cx="670560" cy="604586"/>
          </a:xfrm>
        </p:grpSpPr>
        <p:grpSp>
          <p:nvGrpSpPr>
            <p:cNvPr id="189" name="组合 18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91" name="组合 19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9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9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9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5" name="矩形 194"/>
          <p:cNvSpPr/>
          <p:nvPr/>
        </p:nvSpPr>
        <p:spPr>
          <a:xfrm>
            <a:off x="7742211" y="370405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47"/>
          <p:cNvSpPr>
            <a:spLocks noChangeArrowheads="1"/>
          </p:cNvSpPr>
          <p:nvPr/>
        </p:nvSpPr>
        <p:spPr bwMode="auto">
          <a:xfrm>
            <a:off x="7742211" y="402705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6889675" y="4679928"/>
            <a:ext cx="670560" cy="604586"/>
            <a:chOff x="5424755" y="1340768"/>
            <a:chExt cx="670560" cy="604586"/>
          </a:xfrm>
        </p:grpSpPr>
        <p:grpSp>
          <p:nvGrpSpPr>
            <p:cNvPr id="198" name="组合 19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0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0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9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4" name="矩形 203"/>
          <p:cNvSpPr/>
          <p:nvPr/>
        </p:nvSpPr>
        <p:spPr>
          <a:xfrm>
            <a:off x="7742211" y="452469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47"/>
          <p:cNvSpPr>
            <a:spLocks noChangeArrowheads="1"/>
          </p:cNvSpPr>
          <p:nvPr/>
        </p:nvSpPr>
        <p:spPr bwMode="auto">
          <a:xfrm>
            <a:off x="7742211" y="4847695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6673651" y="1684114"/>
            <a:ext cx="278384" cy="184511"/>
            <a:chOff x="9482595" y="2565731"/>
            <a:chExt cx="278384" cy="184511"/>
          </a:xfrm>
        </p:grpSpPr>
        <p:sp>
          <p:nvSpPr>
            <p:cNvPr id="207" name="椭圆 20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7" grpId="0"/>
      <p:bldP spid="178" grpId="0"/>
      <p:bldP spid="186" grpId="0"/>
      <p:bldP spid="187" grpId="0"/>
      <p:bldP spid="195" grpId="0"/>
      <p:bldP spid="196" grpId="0"/>
      <p:bldP spid="204" grpId="0"/>
      <p:bldP spid="20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成绩思考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相关法律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结束语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Freeform 206"/>
          <p:cNvSpPr>
            <a:spLocks noChangeAspect="1" noEditPoints="1"/>
          </p:cNvSpPr>
          <p:nvPr/>
        </p:nvSpPr>
        <p:spPr bwMode="auto">
          <a:xfrm>
            <a:off x="3357488" y="3019010"/>
            <a:ext cx="725891" cy="8774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22" name="组合 2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7587" y="2930032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36" name="组合 3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7496195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45" name="组合 4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8041803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54" name="组合 5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663547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63" name="组合 6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7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483499" y="1772816"/>
            <a:ext cx="278384" cy="184511"/>
            <a:chOff x="9482595" y="2565731"/>
            <a:chExt cx="278384" cy="184511"/>
          </a:xfrm>
        </p:grpSpPr>
        <p:sp>
          <p:nvSpPr>
            <p:cNvPr id="79" name="椭圆 7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42" grpId="0"/>
      <p:bldP spid="43" grpId="0"/>
      <p:bldP spid="51" grpId="0"/>
      <p:bldP spid="52" grpId="0"/>
      <p:bldP spid="60" grpId="0"/>
      <p:bldP spid="61" grpId="0"/>
      <p:bldP spid="71" grpId="0"/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3"/>
          <p:cNvSpPr>
            <a:spLocks noChangeShapeType="1"/>
          </p:cNvSpPr>
          <p:nvPr/>
        </p:nvSpPr>
        <p:spPr bwMode="auto">
          <a:xfrm flipH="1">
            <a:off x="1710510" y="2204864"/>
            <a:ext cx="3162941" cy="0"/>
          </a:xfrm>
          <a:prstGeom prst="line">
            <a:avLst/>
          </a:prstGeom>
          <a:noFill/>
          <a:ln w="5" cap="flat">
            <a:solidFill>
              <a:srgbClr val="414455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41403" y="1772097"/>
            <a:ext cx="1094790" cy="987077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KSO_Shape"/>
          <p:cNvSpPr/>
          <p:nvPr/>
        </p:nvSpPr>
        <p:spPr bwMode="auto">
          <a:xfrm>
            <a:off x="4735028" y="2022016"/>
            <a:ext cx="507540" cy="487239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414455"/>
              </a:solidFill>
              <a:ea typeface="宋体" panose="02010600030101010101" pitchFamily="2" charset="-122"/>
            </a:endParaRPr>
          </a:p>
        </p:txBody>
      </p:sp>
      <p:sp>
        <p:nvSpPr>
          <p:cNvPr id="89" name="Freeform 27"/>
          <p:cNvSpPr/>
          <p:nvPr/>
        </p:nvSpPr>
        <p:spPr bwMode="auto">
          <a:xfrm>
            <a:off x="3922718" y="2299791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Freeform 28"/>
          <p:cNvSpPr/>
          <p:nvPr/>
        </p:nvSpPr>
        <p:spPr bwMode="auto">
          <a:xfrm>
            <a:off x="3039735" y="2299792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29"/>
          <p:cNvSpPr/>
          <p:nvPr/>
        </p:nvSpPr>
        <p:spPr bwMode="auto">
          <a:xfrm>
            <a:off x="2183208" y="2299791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65339" y="2088231"/>
            <a:ext cx="258720" cy="233265"/>
            <a:chOff x="3720691" y="2824413"/>
            <a:chExt cx="1341120" cy="1209172"/>
          </a:xfrm>
        </p:grpSpPr>
        <p:sp>
          <p:nvSpPr>
            <p:cNvPr id="9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01243" y="2115615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137147" y="2115615"/>
            <a:ext cx="258720" cy="233265"/>
            <a:chOff x="3720691" y="2824413"/>
            <a:chExt cx="1341120" cy="1209172"/>
          </a:xfrm>
        </p:grpSpPr>
        <p:sp>
          <p:nvSpPr>
            <p:cNvPr id="9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688512" y="3185751"/>
            <a:ext cx="575653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endParaRPr lang="zh-CN" altLang="en-US" sz="4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88512" y="4048007"/>
            <a:ext cx="572447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8511" y="4938356"/>
            <a:ext cx="609317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31572" y="3180914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31572" y="4103180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31572" y="5025446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5161483" y="1556073"/>
            <a:ext cx="278384" cy="184511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8" grpId="0" animBg="1"/>
      <p:bldP spid="89" grpId="0" animBg="1"/>
      <p:bldP spid="90" grpId="0" animBg="1"/>
      <p:bldP spid="91" grpId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34739" y="1799838"/>
            <a:ext cx="670560" cy="604586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Freeform 126"/>
          <p:cNvSpPr>
            <a:spLocks noChangeAspect="1" noEditPoints="1"/>
          </p:cNvSpPr>
          <p:nvPr/>
        </p:nvSpPr>
        <p:spPr bwMode="auto">
          <a:xfrm>
            <a:off x="3034593" y="1941190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425179" y="256866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2353171" y="287995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25179" y="417610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23" name="矩形 22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06947" y="1799838"/>
            <a:ext cx="670560" cy="604586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2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Freeform 261"/>
          <p:cNvSpPr/>
          <p:nvPr/>
        </p:nvSpPr>
        <p:spPr bwMode="auto">
          <a:xfrm>
            <a:off x="4877814" y="1971461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4369395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4297387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69395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34" name="矩形 33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79155" y="1799838"/>
            <a:ext cx="670560" cy="604586"/>
            <a:chOff x="5424755" y="1340768"/>
            <a:chExt cx="670560" cy="604586"/>
          </a:xfrm>
        </p:grpSpPr>
        <p:grpSp>
          <p:nvGrpSpPr>
            <p:cNvPr id="37" name="组合 3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740111" y="1959625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5" name="文本框 9"/>
          <p:cNvSpPr txBox="1"/>
          <p:nvPr/>
        </p:nvSpPr>
        <p:spPr>
          <a:xfrm>
            <a:off x="6241603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9"/>
          <p:cNvSpPr txBox="1"/>
          <p:nvPr/>
        </p:nvSpPr>
        <p:spPr>
          <a:xfrm>
            <a:off x="6169595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241603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48" name="矩形 47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523371" y="1799838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2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Freeform 206"/>
          <p:cNvSpPr>
            <a:spLocks noChangeAspect="1" noEditPoints="1"/>
          </p:cNvSpPr>
          <p:nvPr/>
        </p:nvSpPr>
        <p:spPr bwMode="auto">
          <a:xfrm>
            <a:off x="8709162" y="1921385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9"/>
          <p:cNvSpPr txBox="1"/>
          <p:nvPr/>
        </p:nvSpPr>
        <p:spPr>
          <a:xfrm>
            <a:off x="8185819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8113811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185819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59" name="矩形 58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7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968549" y="5440810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述亮亮图文旗舰店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059563" y="1660313"/>
            <a:ext cx="278384" cy="184511"/>
            <a:chOff x="9482595" y="2565731"/>
            <a:chExt cx="278384" cy="184511"/>
          </a:xfrm>
        </p:grpSpPr>
        <p:sp>
          <p:nvSpPr>
            <p:cNvPr id="78" name="椭圆 7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0"/>
                            </p:stCondLst>
                            <p:childTnLst>
                              <p:par>
                                <p:cTn id="1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9" grpId="0" animBg="1"/>
      <p:bldP spid="20" grpId="0"/>
      <p:bldP spid="21" grpId="0"/>
      <p:bldP spid="30" grpId="0" animBg="1"/>
      <p:bldP spid="31" grpId="0"/>
      <p:bldP spid="32" grpId="0"/>
      <p:bldP spid="45" grpId="0"/>
      <p:bldP spid="46" grpId="0"/>
      <p:bldP spid="55" grpId="0" animBg="1"/>
      <p:bldP spid="56" grpId="0"/>
      <p:bldP spid="57" grpId="0"/>
      <p:bldP spid="70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相关法律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92401" y="2001488"/>
            <a:ext cx="1568461" cy="1414146"/>
            <a:chOff x="3720691" y="2824413"/>
            <a:chExt cx="1341120" cy="1209172"/>
          </a:xfrm>
        </p:grpSpPr>
        <p:sp>
          <p:nvSpPr>
            <p:cNvPr id="1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5"/>
          <p:cNvSpPr/>
          <p:nvPr/>
        </p:nvSpPr>
        <p:spPr bwMode="auto">
          <a:xfrm rot="1855731">
            <a:off x="5399802" y="2105923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文本框 9"/>
          <p:cNvSpPr txBox="1"/>
          <p:nvPr/>
        </p:nvSpPr>
        <p:spPr>
          <a:xfrm>
            <a:off x="5536571" y="2366160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131749" y="2622509"/>
            <a:ext cx="1029734" cy="928422"/>
            <a:chOff x="3720691" y="2824413"/>
            <a:chExt cx="1341120" cy="1209172"/>
          </a:xfrm>
        </p:grpSpPr>
        <p:sp>
          <p:nvSpPr>
            <p:cNvPr id="2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1287" y="3573016"/>
            <a:ext cx="1029734" cy="928422"/>
            <a:chOff x="3720691" y="2824413"/>
            <a:chExt cx="1341120" cy="1209172"/>
          </a:xfrm>
        </p:grpSpPr>
        <p:sp>
          <p:nvSpPr>
            <p:cNvPr id="2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69815" y="3573016"/>
            <a:ext cx="1029734" cy="928422"/>
            <a:chOff x="3720691" y="2824413"/>
            <a:chExt cx="1341120" cy="1209172"/>
          </a:xfrm>
        </p:grpSpPr>
        <p:sp>
          <p:nvSpPr>
            <p:cNvPr id="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40061" y="2636912"/>
            <a:ext cx="1029734" cy="928422"/>
            <a:chOff x="3720691" y="2824413"/>
            <a:chExt cx="1341120" cy="1209172"/>
          </a:xfrm>
        </p:grpSpPr>
        <p:sp>
          <p:nvSpPr>
            <p:cNvPr id="2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 66"/>
          <p:cNvSpPr>
            <a:spLocks noEditPoints="1"/>
          </p:cNvSpPr>
          <p:nvPr/>
        </p:nvSpPr>
        <p:spPr bwMode="auto">
          <a:xfrm>
            <a:off x="5212798" y="3877068"/>
            <a:ext cx="346712" cy="304570"/>
          </a:xfrm>
          <a:custGeom>
            <a:avLst/>
            <a:gdLst>
              <a:gd name="T0" fmla="*/ 180 w 200"/>
              <a:gd name="T1" fmla="*/ 176 h 176"/>
              <a:gd name="T2" fmla="*/ 20 w 200"/>
              <a:gd name="T3" fmla="*/ 176 h 176"/>
              <a:gd name="T4" fmla="*/ 0 w 200"/>
              <a:gd name="T5" fmla="*/ 156 h 176"/>
              <a:gd name="T6" fmla="*/ 0 w 200"/>
              <a:gd name="T7" fmla="*/ 20 h 176"/>
              <a:gd name="T8" fmla="*/ 20 w 200"/>
              <a:gd name="T9" fmla="*/ 0 h 176"/>
              <a:gd name="T10" fmla="*/ 180 w 200"/>
              <a:gd name="T11" fmla="*/ 0 h 176"/>
              <a:gd name="T12" fmla="*/ 200 w 200"/>
              <a:gd name="T13" fmla="*/ 20 h 176"/>
              <a:gd name="T14" fmla="*/ 200 w 200"/>
              <a:gd name="T15" fmla="*/ 156 h 176"/>
              <a:gd name="T16" fmla="*/ 180 w 200"/>
              <a:gd name="T17" fmla="*/ 176 h 176"/>
              <a:gd name="T18" fmla="*/ 36 w 200"/>
              <a:gd name="T19" fmla="*/ 160 h 176"/>
              <a:gd name="T20" fmla="*/ 164 w 200"/>
              <a:gd name="T21" fmla="*/ 160 h 176"/>
              <a:gd name="T22" fmla="*/ 182 w 200"/>
              <a:gd name="T23" fmla="*/ 147 h 176"/>
              <a:gd name="T24" fmla="*/ 131 w 200"/>
              <a:gd name="T25" fmla="*/ 103 h 176"/>
              <a:gd name="T26" fmla="*/ 100 w 200"/>
              <a:gd name="T27" fmla="*/ 129 h 176"/>
              <a:gd name="T28" fmla="*/ 69 w 200"/>
              <a:gd name="T29" fmla="*/ 103 h 176"/>
              <a:gd name="T30" fmla="*/ 18 w 200"/>
              <a:gd name="T31" fmla="*/ 148 h 176"/>
              <a:gd name="T32" fmla="*/ 36 w 200"/>
              <a:gd name="T33" fmla="*/ 160 h 176"/>
              <a:gd name="T34" fmla="*/ 145 w 200"/>
              <a:gd name="T35" fmla="*/ 90 h 176"/>
              <a:gd name="T36" fmla="*/ 184 w 200"/>
              <a:gd name="T37" fmla="*/ 125 h 176"/>
              <a:gd name="T38" fmla="*/ 184 w 200"/>
              <a:gd name="T39" fmla="*/ 56 h 176"/>
              <a:gd name="T40" fmla="*/ 145 w 200"/>
              <a:gd name="T41" fmla="*/ 90 h 176"/>
              <a:gd name="T42" fmla="*/ 55 w 200"/>
              <a:gd name="T43" fmla="*/ 90 h 176"/>
              <a:gd name="T44" fmla="*/ 16 w 200"/>
              <a:gd name="T45" fmla="*/ 55 h 176"/>
              <a:gd name="T46" fmla="*/ 16 w 200"/>
              <a:gd name="T47" fmla="*/ 126 h 176"/>
              <a:gd name="T48" fmla="*/ 55 w 200"/>
              <a:gd name="T49" fmla="*/ 90 h 176"/>
              <a:gd name="T50" fmla="*/ 164 w 200"/>
              <a:gd name="T51" fmla="*/ 16 h 176"/>
              <a:gd name="T52" fmla="*/ 36 w 200"/>
              <a:gd name="T53" fmla="*/ 16 h 176"/>
              <a:gd name="T54" fmla="*/ 16 w 200"/>
              <a:gd name="T55" fmla="*/ 31 h 176"/>
              <a:gd name="T56" fmla="*/ 100 w 200"/>
              <a:gd name="T57" fmla="*/ 106 h 176"/>
              <a:gd name="T58" fmla="*/ 183 w 200"/>
              <a:gd name="T59" fmla="*/ 33 h 176"/>
              <a:gd name="T60" fmla="*/ 164 w 200"/>
              <a:gd name="T6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76">
                <a:moveTo>
                  <a:pt x="180" y="176"/>
                </a:moveTo>
                <a:cubicBezTo>
                  <a:pt x="20" y="176"/>
                  <a:pt x="20" y="176"/>
                  <a:pt x="20" y="176"/>
                </a:cubicBezTo>
                <a:cubicBezTo>
                  <a:pt x="8" y="176"/>
                  <a:pt x="0" y="167"/>
                  <a:pt x="0" y="15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2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91" y="0"/>
                  <a:pt x="200" y="9"/>
                  <a:pt x="200" y="20"/>
                </a:cubicBezTo>
                <a:cubicBezTo>
                  <a:pt x="200" y="156"/>
                  <a:pt x="200" y="156"/>
                  <a:pt x="200" y="156"/>
                </a:cubicBezTo>
                <a:cubicBezTo>
                  <a:pt x="200" y="167"/>
                  <a:pt x="191" y="176"/>
                  <a:pt x="180" y="176"/>
                </a:cubicBezTo>
                <a:close/>
                <a:moveTo>
                  <a:pt x="36" y="160"/>
                </a:moveTo>
                <a:cubicBezTo>
                  <a:pt x="164" y="160"/>
                  <a:pt x="164" y="160"/>
                  <a:pt x="164" y="160"/>
                </a:cubicBezTo>
                <a:cubicBezTo>
                  <a:pt x="172" y="160"/>
                  <a:pt x="179" y="154"/>
                  <a:pt x="182" y="147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18" y="148"/>
                  <a:pt x="18" y="148"/>
                  <a:pt x="18" y="148"/>
                </a:cubicBezTo>
                <a:cubicBezTo>
                  <a:pt x="21" y="155"/>
                  <a:pt x="28" y="160"/>
                  <a:pt x="36" y="160"/>
                </a:cubicBezTo>
                <a:close/>
                <a:moveTo>
                  <a:pt x="145" y="90"/>
                </a:moveTo>
                <a:cubicBezTo>
                  <a:pt x="184" y="125"/>
                  <a:pt x="184" y="125"/>
                  <a:pt x="184" y="125"/>
                </a:cubicBezTo>
                <a:cubicBezTo>
                  <a:pt x="184" y="56"/>
                  <a:pt x="184" y="56"/>
                  <a:pt x="184" y="56"/>
                </a:cubicBezTo>
                <a:lnTo>
                  <a:pt x="145" y="90"/>
                </a:lnTo>
                <a:close/>
                <a:moveTo>
                  <a:pt x="55" y="90"/>
                </a:moveTo>
                <a:cubicBezTo>
                  <a:pt x="16" y="55"/>
                  <a:pt x="16" y="55"/>
                  <a:pt x="16" y="55"/>
                </a:cubicBezTo>
                <a:cubicBezTo>
                  <a:pt x="16" y="126"/>
                  <a:pt x="16" y="126"/>
                  <a:pt x="16" y="126"/>
                </a:cubicBezTo>
                <a:lnTo>
                  <a:pt x="55" y="90"/>
                </a:lnTo>
                <a:close/>
                <a:moveTo>
                  <a:pt x="164" y="16"/>
                </a:moveTo>
                <a:cubicBezTo>
                  <a:pt x="36" y="16"/>
                  <a:pt x="36" y="16"/>
                  <a:pt x="36" y="16"/>
                </a:cubicBezTo>
                <a:cubicBezTo>
                  <a:pt x="26" y="16"/>
                  <a:pt x="18" y="22"/>
                  <a:pt x="16" y="31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83" y="33"/>
                  <a:pt x="183" y="33"/>
                  <a:pt x="183" y="33"/>
                </a:cubicBezTo>
                <a:cubicBezTo>
                  <a:pt x="182" y="23"/>
                  <a:pt x="174" y="16"/>
                  <a:pt x="164" y="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23"/>
          <p:cNvSpPr>
            <a:spLocks noEditPoints="1"/>
          </p:cNvSpPr>
          <p:nvPr/>
        </p:nvSpPr>
        <p:spPr bwMode="auto">
          <a:xfrm>
            <a:off x="6489546" y="3819206"/>
            <a:ext cx="390271" cy="420291"/>
          </a:xfrm>
          <a:custGeom>
            <a:avLst/>
            <a:gdLst>
              <a:gd name="T0" fmla="*/ 173 w 186"/>
              <a:gd name="T1" fmla="*/ 88 h 200"/>
              <a:gd name="T2" fmla="*/ 112 w 186"/>
              <a:gd name="T3" fmla="*/ 36 h 200"/>
              <a:gd name="T4" fmla="*/ 146 w 186"/>
              <a:gd name="T5" fmla="*/ 18 h 200"/>
              <a:gd name="T6" fmla="*/ 186 w 186"/>
              <a:gd name="T7" fmla="*/ 59 h 200"/>
              <a:gd name="T8" fmla="*/ 173 w 186"/>
              <a:gd name="T9" fmla="*/ 88 h 200"/>
              <a:gd name="T10" fmla="*/ 95 w 186"/>
              <a:gd name="T11" fmla="*/ 20 h 200"/>
              <a:gd name="T12" fmla="*/ 95 w 186"/>
              <a:gd name="T13" fmla="*/ 45 h 200"/>
              <a:gd name="T14" fmla="*/ 165 w 186"/>
              <a:gd name="T15" fmla="*/ 118 h 200"/>
              <a:gd name="T16" fmla="*/ 151 w 186"/>
              <a:gd name="T17" fmla="*/ 162 h 200"/>
              <a:gd name="T18" fmla="*/ 168 w 186"/>
              <a:gd name="T19" fmla="*/ 191 h 200"/>
              <a:gd name="T20" fmla="*/ 154 w 186"/>
              <a:gd name="T21" fmla="*/ 199 h 200"/>
              <a:gd name="T22" fmla="*/ 139 w 186"/>
              <a:gd name="T23" fmla="*/ 174 h 200"/>
              <a:gd name="T24" fmla="*/ 92 w 186"/>
              <a:gd name="T25" fmla="*/ 191 h 200"/>
              <a:gd name="T26" fmla="*/ 46 w 186"/>
              <a:gd name="T27" fmla="*/ 174 h 200"/>
              <a:gd name="T28" fmla="*/ 31 w 186"/>
              <a:gd name="T29" fmla="*/ 200 h 200"/>
              <a:gd name="T30" fmla="*/ 17 w 186"/>
              <a:gd name="T31" fmla="*/ 192 h 200"/>
              <a:gd name="T32" fmla="*/ 34 w 186"/>
              <a:gd name="T33" fmla="*/ 162 h 200"/>
              <a:gd name="T34" fmla="*/ 19 w 186"/>
              <a:gd name="T35" fmla="*/ 118 h 200"/>
              <a:gd name="T36" fmla="*/ 89 w 186"/>
              <a:gd name="T37" fmla="*/ 45 h 200"/>
              <a:gd name="T38" fmla="*/ 89 w 186"/>
              <a:gd name="T39" fmla="*/ 20 h 200"/>
              <a:gd name="T40" fmla="*/ 82 w 186"/>
              <a:gd name="T41" fmla="*/ 10 h 200"/>
              <a:gd name="T42" fmla="*/ 92 w 186"/>
              <a:gd name="T43" fmla="*/ 0 h 200"/>
              <a:gd name="T44" fmla="*/ 102 w 186"/>
              <a:gd name="T45" fmla="*/ 10 h 200"/>
              <a:gd name="T46" fmla="*/ 95 w 186"/>
              <a:gd name="T47" fmla="*/ 20 h 200"/>
              <a:gd name="T48" fmla="*/ 36 w 186"/>
              <a:gd name="T49" fmla="*/ 118 h 200"/>
              <a:gd name="T50" fmla="*/ 92 w 186"/>
              <a:gd name="T51" fmla="*/ 175 h 200"/>
              <a:gd name="T52" fmla="*/ 149 w 186"/>
              <a:gd name="T53" fmla="*/ 118 h 200"/>
              <a:gd name="T54" fmla="*/ 92 w 186"/>
              <a:gd name="T55" fmla="*/ 61 h 200"/>
              <a:gd name="T56" fmla="*/ 36 w 186"/>
              <a:gd name="T57" fmla="*/ 118 h 200"/>
              <a:gd name="T58" fmla="*/ 109 w 186"/>
              <a:gd name="T59" fmla="*/ 130 h 200"/>
              <a:gd name="T60" fmla="*/ 89 w 186"/>
              <a:gd name="T61" fmla="*/ 130 h 200"/>
              <a:gd name="T62" fmla="*/ 82 w 186"/>
              <a:gd name="T63" fmla="*/ 124 h 200"/>
              <a:gd name="T64" fmla="*/ 82 w 186"/>
              <a:gd name="T65" fmla="*/ 96 h 200"/>
              <a:gd name="T66" fmla="*/ 89 w 186"/>
              <a:gd name="T67" fmla="*/ 90 h 200"/>
              <a:gd name="T68" fmla="*/ 96 w 186"/>
              <a:gd name="T69" fmla="*/ 96 h 200"/>
              <a:gd name="T70" fmla="*/ 96 w 186"/>
              <a:gd name="T71" fmla="*/ 117 h 200"/>
              <a:gd name="T72" fmla="*/ 109 w 186"/>
              <a:gd name="T73" fmla="*/ 117 h 200"/>
              <a:gd name="T74" fmla="*/ 116 w 186"/>
              <a:gd name="T75" fmla="*/ 124 h 200"/>
              <a:gd name="T76" fmla="*/ 109 w 186"/>
              <a:gd name="T77" fmla="*/ 130 h 200"/>
              <a:gd name="T78" fmla="*/ 12 w 186"/>
              <a:gd name="T79" fmla="*/ 88 h 200"/>
              <a:gd name="T80" fmla="*/ 0 w 186"/>
              <a:gd name="T81" fmla="*/ 59 h 200"/>
              <a:gd name="T82" fmla="*/ 40 w 186"/>
              <a:gd name="T83" fmla="*/ 18 h 200"/>
              <a:gd name="T84" fmla="*/ 73 w 186"/>
              <a:gd name="T85" fmla="*/ 36 h 200"/>
              <a:gd name="T86" fmla="*/ 12 w 186"/>
              <a:gd name="T87" fmla="*/ 8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00">
                <a:moveTo>
                  <a:pt x="173" y="88"/>
                </a:moveTo>
                <a:cubicBezTo>
                  <a:pt x="164" y="62"/>
                  <a:pt x="141" y="42"/>
                  <a:pt x="112" y="36"/>
                </a:cubicBezTo>
                <a:cubicBezTo>
                  <a:pt x="120" y="25"/>
                  <a:pt x="132" y="18"/>
                  <a:pt x="146" y="18"/>
                </a:cubicBezTo>
                <a:cubicBezTo>
                  <a:pt x="168" y="18"/>
                  <a:pt x="186" y="36"/>
                  <a:pt x="186" y="59"/>
                </a:cubicBezTo>
                <a:cubicBezTo>
                  <a:pt x="186" y="70"/>
                  <a:pt x="181" y="81"/>
                  <a:pt x="173" y="88"/>
                </a:cubicBezTo>
                <a:close/>
                <a:moveTo>
                  <a:pt x="95" y="20"/>
                </a:moveTo>
                <a:cubicBezTo>
                  <a:pt x="95" y="45"/>
                  <a:pt x="95" y="45"/>
                  <a:pt x="95" y="45"/>
                </a:cubicBezTo>
                <a:cubicBezTo>
                  <a:pt x="134" y="47"/>
                  <a:pt x="165" y="79"/>
                  <a:pt x="165" y="118"/>
                </a:cubicBezTo>
                <a:cubicBezTo>
                  <a:pt x="165" y="134"/>
                  <a:pt x="160" y="150"/>
                  <a:pt x="151" y="162"/>
                </a:cubicBezTo>
                <a:cubicBezTo>
                  <a:pt x="168" y="191"/>
                  <a:pt x="168" y="191"/>
                  <a:pt x="168" y="191"/>
                </a:cubicBezTo>
                <a:cubicBezTo>
                  <a:pt x="154" y="199"/>
                  <a:pt x="154" y="199"/>
                  <a:pt x="154" y="199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26" y="185"/>
                  <a:pt x="110" y="191"/>
                  <a:pt x="92" y="191"/>
                </a:cubicBezTo>
                <a:cubicBezTo>
                  <a:pt x="75" y="191"/>
                  <a:pt x="58" y="185"/>
                  <a:pt x="46" y="174"/>
                </a:cubicBezTo>
                <a:cubicBezTo>
                  <a:pt x="31" y="200"/>
                  <a:pt x="31" y="200"/>
                  <a:pt x="31" y="200"/>
                </a:cubicBezTo>
                <a:cubicBezTo>
                  <a:pt x="17" y="192"/>
                  <a:pt x="17" y="192"/>
                  <a:pt x="17" y="192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25" y="150"/>
                  <a:pt x="19" y="135"/>
                  <a:pt x="19" y="118"/>
                </a:cubicBezTo>
                <a:cubicBezTo>
                  <a:pt x="19" y="79"/>
                  <a:pt x="50" y="47"/>
                  <a:pt x="89" y="45"/>
                </a:cubicBezTo>
                <a:cubicBezTo>
                  <a:pt x="89" y="20"/>
                  <a:pt x="89" y="20"/>
                  <a:pt x="89" y="20"/>
                </a:cubicBezTo>
                <a:cubicBezTo>
                  <a:pt x="85" y="18"/>
                  <a:pt x="82" y="15"/>
                  <a:pt x="82" y="10"/>
                </a:cubicBezTo>
                <a:cubicBezTo>
                  <a:pt x="82" y="5"/>
                  <a:pt x="86" y="0"/>
                  <a:pt x="92" y="0"/>
                </a:cubicBezTo>
                <a:cubicBezTo>
                  <a:pt x="98" y="0"/>
                  <a:pt x="102" y="5"/>
                  <a:pt x="102" y="10"/>
                </a:cubicBezTo>
                <a:cubicBezTo>
                  <a:pt x="102" y="15"/>
                  <a:pt x="99" y="18"/>
                  <a:pt x="95" y="20"/>
                </a:cubicBezTo>
                <a:close/>
                <a:moveTo>
                  <a:pt x="36" y="118"/>
                </a:moveTo>
                <a:cubicBezTo>
                  <a:pt x="36" y="149"/>
                  <a:pt x="61" y="175"/>
                  <a:pt x="92" y="175"/>
                </a:cubicBezTo>
                <a:cubicBezTo>
                  <a:pt x="124" y="175"/>
                  <a:pt x="149" y="149"/>
                  <a:pt x="149" y="118"/>
                </a:cubicBezTo>
                <a:cubicBezTo>
                  <a:pt x="149" y="87"/>
                  <a:pt x="124" y="61"/>
                  <a:pt x="92" y="61"/>
                </a:cubicBezTo>
                <a:cubicBezTo>
                  <a:pt x="61" y="61"/>
                  <a:pt x="36" y="87"/>
                  <a:pt x="36" y="118"/>
                </a:cubicBezTo>
                <a:close/>
                <a:moveTo>
                  <a:pt x="109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5" y="130"/>
                  <a:pt x="82" y="127"/>
                  <a:pt x="82" y="124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3"/>
                  <a:pt x="85" y="90"/>
                  <a:pt x="89" y="90"/>
                </a:cubicBezTo>
                <a:cubicBezTo>
                  <a:pt x="93" y="90"/>
                  <a:pt x="96" y="93"/>
                  <a:pt x="96" y="96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109" y="117"/>
                  <a:pt x="109" y="117"/>
                  <a:pt x="109" y="117"/>
                </a:cubicBezTo>
                <a:cubicBezTo>
                  <a:pt x="113" y="117"/>
                  <a:pt x="116" y="120"/>
                  <a:pt x="116" y="124"/>
                </a:cubicBezTo>
                <a:cubicBezTo>
                  <a:pt x="116" y="127"/>
                  <a:pt x="113" y="130"/>
                  <a:pt x="109" y="130"/>
                </a:cubicBezTo>
                <a:close/>
                <a:moveTo>
                  <a:pt x="12" y="88"/>
                </a:moveTo>
                <a:cubicBezTo>
                  <a:pt x="4" y="81"/>
                  <a:pt x="0" y="70"/>
                  <a:pt x="0" y="59"/>
                </a:cubicBezTo>
                <a:cubicBezTo>
                  <a:pt x="0" y="36"/>
                  <a:pt x="18" y="18"/>
                  <a:pt x="40" y="18"/>
                </a:cubicBezTo>
                <a:cubicBezTo>
                  <a:pt x="54" y="18"/>
                  <a:pt x="66" y="25"/>
                  <a:pt x="73" y="36"/>
                </a:cubicBezTo>
                <a:cubicBezTo>
                  <a:pt x="45" y="42"/>
                  <a:pt x="22" y="62"/>
                  <a:pt x="12" y="8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78"/>
          <p:cNvSpPr>
            <a:spLocks noEditPoints="1"/>
          </p:cNvSpPr>
          <p:nvPr/>
        </p:nvSpPr>
        <p:spPr bwMode="auto">
          <a:xfrm>
            <a:off x="7308496" y="2908358"/>
            <a:ext cx="301532" cy="385530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4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4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  <a:gd name="T24" fmla="*/ 97 w 154"/>
              <a:gd name="T25" fmla="*/ 99 h 197"/>
              <a:gd name="T26" fmla="*/ 77 w 154"/>
              <a:gd name="T27" fmla="*/ 89 h 197"/>
              <a:gd name="T28" fmla="*/ 58 w 154"/>
              <a:gd name="T29" fmla="*/ 99 h 197"/>
              <a:gd name="T30" fmla="*/ 60 w 154"/>
              <a:gd name="T31" fmla="*/ 77 h 197"/>
              <a:gd name="T32" fmla="*/ 46 w 154"/>
              <a:gd name="T33" fmla="*/ 61 h 197"/>
              <a:gd name="T34" fmla="*/ 67 w 154"/>
              <a:gd name="T35" fmla="*/ 57 h 197"/>
              <a:gd name="T36" fmla="*/ 77 w 154"/>
              <a:gd name="T37" fmla="*/ 38 h 197"/>
              <a:gd name="T38" fmla="*/ 88 w 154"/>
              <a:gd name="T39" fmla="*/ 57 h 197"/>
              <a:gd name="T40" fmla="*/ 109 w 154"/>
              <a:gd name="T41" fmla="*/ 61 h 197"/>
              <a:gd name="T42" fmla="*/ 94 w 154"/>
              <a:gd name="T43" fmla="*/ 77 h 197"/>
              <a:gd name="T44" fmla="*/ 97 w 154"/>
              <a:gd name="T45" fmla="*/ 99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1" y="153"/>
                  <a:pt x="78" y="197"/>
                  <a:pt x="78" y="197"/>
                </a:cubicBezTo>
                <a:cubicBezTo>
                  <a:pt x="78" y="197"/>
                  <a:pt x="16" y="159"/>
                  <a:pt x="4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79"/>
                  <a:pt x="154" y="82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4" y="47"/>
                  <a:pt x="34" y="71"/>
                </a:cubicBezTo>
                <a:cubicBezTo>
                  <a:pt x="34" y="94"/>
                  <a:pt x="53" y="114"/>
                  <a:pt x="77" y="114"/>
                </a:cubicBezTo>
                <a:cubicBezTo>
                  <a:pt x="101" y="114"/>
                  <a:pt x="120" y="94"/>
                  <a:pt x="120" y="71"/>
                </a:cubicBezTo>
                <a:cubicBezTo>
                  <a:pt x="120" y="47"/>
                  <a:pt x="101" y="28"/>
                  <a:pt x="77" y="28"/>
                </a:cubicBezTo>
                <a:close/>
                <a:moveTo>
                  <a:pt x="97" y="99"/>
                </a:moveTo>
                <a:cubicBezTo>
                  <a:pt x="77" y="89"/>
                  <a:pt x="77" y="89"/>
                  <a:pt x="77" y="89"/>
                </a:cubicBezTo>
                <a:cubicBezTo>
                  <a:pt x="58" y="99"/>
                  <a:pt x="58" y="99"/>
                  <a:pt x="58" y="99"/>
                </a:cubicBezTo>
                <a:cubicBezTo>
                  <a:pt x="60" y="77"/>
                  <a:pt x="60" y="77"/>
                  <a:pt x="60" y="77"/>
                </a:cubicBezTo>
                <a:cubicBezTo>
                  <a:pt x="46" y="61"/>
                  <a:pt x="46" y="61"/>
                  <a:pt x="46" y="61"/>
                </a:cubicBezTo>
                <a:cubicBezTo>
                  <a:pt x="67" y="57"/>
                  <a:pt x="67" y="57"/>
                  <a:pt x="67" y="57"/>
                </a:cubicBezTo>
                <a:cubicBezTo>
                  <a:pt x="77" y="38"/>
                  <a:pt x="77" y="38"/>
                  <a:pt x="77" y="38"/>
                </a:cubicBezTo>
                <a:cubicBezTo>
                  <a:pt x="88" y="57"/>
                  <a:pt x="88" y="57"/>
                  <a:pt x="88" y="57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4" y="77"/>
                  <a:pt x="94" y="77"/>
                  <a:pt x="94" y="77"/>
                </a:cubicBezTo>
                <a:lnTo>
                  <a:pt x="97" y="99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4426550" y="2849088"/>
            <a:ext cx="440131" cy="445076"/>
          </a:xfrm>
          <a:custGeom>
            <a:avLst/>
            <a:gdLst>
              <a:gd name="T0" fmla="*/ 99 w 197"/>
              <a:gd name="T1" fmla="*/ 30 h 199"/>
              <a:gd name="T2" fmla="*/ 106 w 197"/>
              <a:gd name="T3" fmla="*/ 15 h 199"/>
              <a:gd name="T4" fmla="*/ 99 w 197"/>
              <a:gd name="T5" fmla="*/ 0 h 199"/>
              <a:gd name="T6" fmla="*/ 91 w 197"/>
              <a:gd name="T7" fmla="*/ 15 h 199"/>
              <a:gd name="T8" fmla="*/ 99 w 197"/>
              <a:gd name="T9" fmla="*/ 30 h 199"/>
              <a:gd name="T10" fmla="*/ 64 w 197"/>
              <a:gd name="T11" fmla="*/ 39 h 199"/>
              <a:gd name="T12" fmla="*/ 63 w 197"/>
              <a:gd name="T13" fmla="*/ 22 h 199"/>
              <a:gd name="T14" fmla="*/ 49 w 197"/>
              <a:gd name="T15" fmla="*/ 13 h 199"/>
              <a:gd name="T16" fmla="*/ 50 w 197"/>
              <a:gd name="T17" fmla="*/ 30 h 199"/>
              <a:gd name="T18" fmla="*/ 64 w 197"/>
              <a:gd name="T19" fmla="*/ 39 h 199"/>
              <a:gd name="T20" fmla="*/ 175 w 197"/>
              <a:gd name="T21" fmla="*/ 63 h 199"/>
              <a:gd name="T22" fmla="*/ 184 w 197"/>
              <a:gd name="T23" fmla="*/ 49 h 199"/>
              <a:gd name="T24" fmla="*/ 167 w 197"/>
              <a:gd name="T25" fmla="*/ 50 h 199"/>
              <a:gd name="T26" fmla="*/ 158 w 197"/>
              <a:gd name="T27" fmla="*/ 64 h 199"/>
              <a:gd name="T28" fmla="*/ 175 w 197"/>
              <a:gd name="T29" fmla="*/ 63 h 199"/>
              <a:gd name="T30" fmla="*/ 133 w 197"/>
              <a:gd name="T31" fmla="*/ 39 h 199"/>
              <a:gd name="T32" fmla="*/ 147 w 197"/>
              <a:gd name="T33" fmla="*/ 30 h 199"/>
              <a:gd name="T34" fmla="*/ 148 w 197"/>
              <a:gd name="T35" fmla="*/ 13 h 199"/>
              <a:gd name="T36" fmla="*/ 134 w 197"/>
              <a:gd name="T37" fmla="*/ 22 h 199"/>
              <a:gd name="T38" fmla="*/ 133 w 197"/>
              <a:gd name="T39" fmla="*/ 39 h 199"/>
              <a:gd name="T40" fmla="*/ 47 w 197"/>
              <a:gd name="T41" fmla="*/ 119 h 199"/>
              <a:gd name="T42" fmla="*/ 100 w 197"/>
              <a:gd name="T43" fmla="*/ 74 h 199"/>
              <a:gd name="T44" fmla="*/ 153 w 197"/>
              <a:gd name="T45" fmla="*/ 123 h 199"/>
              <a:gd name="T46" fmla="*/ 155 w 197"/>
              <a:gd name="T47" fmla="*/ 123 h 199"/>
              <a:gd name="T48" fmla="*/ 161 w 197"/>
              <a:gd name="T49" fmla="*/ 99 h 199"/>
              <a:gd name="T50" fmla="*/ 101 w 197"/>
              <a:gd name="T51" fmla="*/ 39 h 199"/>
              <a:gd name="T52" fmla="*/ 40 w 197"/>
              <a:gd name="T53" fmla="*/ 99 h 199"/>
              <a:gd name="T54" fmla="*/ 45 w 197"/>
              <a:gd name="T55" fmla="*/ 119 h 199"/>
              <a:gd name="T56" fmla="*/ 47 w 197"/>
              <a:gd name="T57" fmla="*/ 119 h 199"/>
              <a:gd name="T58" fmla="*/ 22 w 197"/>
              <a:gd name="T59" fmla="*/ 63 h 199"/>
              <a:gd name="T60" fmla="*/ 39 w 197"/>
              <a:gd name="T61" fmla="*/ 64 h 199"/>
              <a:gd name="T62" fmla="*/ 30 w 197"/>
              <a:gd name="T63" fmla="*/ 50 h 199"/>
              <a:gd name="T64" fmla="*/ 13 w 197"/>
              <a:gd name="T65" fmla="*/ 49 h 199"/>
              <a:gd name="T66" fmla="*/ 22 w 197"/>
              <a:gd name="T67" fmla="*/ 63 h 199"/>
              <a:gd name="T68" fmla="*/ 183 w 197"/>
              <a:gd name="T69" fmla="*/ 91 h 199"/>
              <a:gd name="T70" fmla="*/ 168 w 197"/>
              <a:gd name="T71" fmla="*/ 99 h 199"/>
              <a:gd name="T72" fmla="*/ 183 w 197"/>
              <a:gd name="T73" fmla="*/ 107 h 199"/>
              <a:gd name="T74" fmla="*/ 197 w 197"/>
              <a:gd name="T75" fmla="*/ 99 h 199"/>
              <a:gd name="T76" fmla="*/ 183 w 197"/>
              <a:gd name="T77" fmla="*/ 91 h 199"/>
              <a:gd name="T78" fmla="*/ 29 w 197"/>
              <a:gd name="T79" fmla="*/ 99 h 199"/>
              <a:gd name="T80" fmla="*/ 15 w 197"/>
              <a:gd name="T81" fmla="*/ 91 h 199"/>
              <a:gd name="T82" fmla="*/ 0 w 197"/>
              <a:gd name="T83" fmla="*/ 99 h 199"/>
              <a:gd name="T84" fmla="*/ 15 w 197"/>
              <a:gd name="T85" fmla="*/ 107 h 199"/>
              <a:gd name="T86" fmla="*/ 29 w 197"/>
              <a:gd name="T87" fmla="*/ 99 h 199"/>
              <a:gd name="T88" fmla="*/ 176 w 197"/>
              <a:gd name="T89" fmla="*/ 158 h 199"/>
              <a:gd name="T90" fmla="*/ 175 w 197"/>
              <a:gd name="T91" fmla="*/ 158 h 199"/>
              <a:gd name="T92" fmla="*/ 175 w 197"/>
              <a:gd name="T93" fmla="*/ 157 h 199"/>
              <a:gd name="T94" fmla="*/ 147 w 197"/>
              <a:gd name="T95" fmla="*/ 129 h 199"/>
              <a:gd name="T96" fmla="*/ 144 w 197"/>
              <a:gd name="T97" fmla="*/ 130 h 199"/>
              <a:gd name="T98" fmla="*/ 102 w 197"/>
              <a:gd name="T99" fmla="*/ 89 h 199"/>
              <a:gd name="T100" fmla="*/ 61 w 197"/>
              <a:gd name="T101" fmla="*/ 127 h 199"/>
              <a:gd name="T102" fmla="*/ 41 w 197"/>
              <a:gd name="T103" fmla="*/ 140 h 199"/>
              <a:gd name="T104" fmla="*/ 42 w 197"/>
              <a:gd name="T105" fmla="*/ 141 h 199"/>
              <a:gd name="T106" fmla="*/ 16 w 197"/>
              <a:gd name="T107" fmla="*/ 169 h 199"/>
              <a:gd name="T108" fmla="*/ 43 w 197"/>
              <a:gd name="T109" fmla="*/ 199 h 199"/>
              <a:gd name="T110" fmla="*/ 176 w 197"/>
              <a:gd name="T111" fmla="*/ 199 h 199"/>
              <a:gd name="T112" fmla="*/ 195 w 197"/>
              <a:gd name="T113" fmla="*/ 177 h 199"/>
              <a:gd name="T114" fmla="*/ 176 w 197"/>
              <a:gd name="T115" fmla="*/ 15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7" h="199">
                <a:moveTo>
                  <a:pt x="99" y="30"/>
                </a:moveTo>
                <a:cubicBezTo>
                  <a:pt x="103" y="30"/>
                  <a:pt x="106" y="23"/>
                  <a:pt x="106" y="15"/>
                </a:cubicBezTo>
                <a:cubicBezTo>
                  <a:pt x="106" y="7"/>
                  <a:pt x="103" y="0"/>
                  <a:pt x="99" y="0"/>
                </a:cubicBezTo>
                <a:cubicBezTo>
                  <a:pt x="94" y="0"/>
                  <a:pt x="91" y="7"/>
                  <a:pt x="91" y="15"/>
                </a:cubicBezTo>
                <a:cubicBezTo>
                  <a:pt x="91" y="23"/>
                  <a:pt x="94" y="30"/>
                  <a:pt x="99" y="30"/>
                </a:cubicBezTo>
                <a:close/>
                <a:moveTo>
                  <a:pt x="64" y="39"/>
                </a:moveTo>
                <a:cubicBezTo>
                  <a:pt x="68" y="37"/>
                  <a:pt x="67" y="29"/>
                  <a:pt x="63" y="22"/>
                </a:cubicBezTo>
                <a:cubicBezTo>
                  <a:pt x="59" y="15"/>
                  <a:pt x="53" y="11"/>
                  <a:pt x="49" y="13"/>
                </a:cubicBezTo>
                <a:cubicBezTo>
                  <a:pt x="45" y="15"/>
                  <a:pt x="46" y="23"/>
                  <a:pt x="50" y="30"/>
                </a:cubicBezTo>
                <a:cubicBezTo>
                  <a:pt x="54" y="37"/>
                  <a:pt x="60" y="41"/>
                  <a:pt x="64" y="39"/>
                </a:cubicBezTo>
                <a:close/>
                <a:moveTo>
                  <a:pt x="175" y="63"/>
                </a:moveTo>
                <a:cubicBezTo>
                  <a:pt x="182" y="59"/>
                  <a:pt x="186" y="53"/>
                  <a:pt x="184" y="49"/>
                </a:cubicBezTo>
                <a:cubicBezTo>
                  <a:pt x="182" y="46"/>
                  <a:pt x="175" y="46"/>
                  <a:pt x="167" y="50"/>
                </a:cubicBezTo>
                <a:cubicBezTo>
                  <a:pt x="160" y="54"/>
                  <a:pt x="156" y="61"/>
                  <a:pt x="158" y="64"/>
                </a:cubicBezTo>
                <a:cubicBezTo>
                  <a:pt x="161" y="68"/>
                  <a:pt x="168" y="68"/>
                  <a:pt x="175" y="63"/>
                </a:cubicBezTo>
                <a:close/>
                <a:moveTo>
                  <a:pt x="133" y="39"/>
                </a:moveTo>
                <a:cubicBezTo>
                  <a:pt x="137" y="41"/>
                  <a:pt x="143" y="37"/>
                  <a:pt x="147" y="30"/>
                </a:cubicBezTo>
                <a:cubicBezTo>
                  <a:pt x="151" y="23"/>
                  <a:pt x="152" y="15"/>
                  <a:pt x="148" y="13"/>
                </a:cubicBezTo>
                <a:cubicBezTo>
                  <a:pt x="144" y="11"/>
                  <a:pt x="138" y="15"/>
                  <a:pt x="134" y="22"/>
                </a:cubicBezTo>
                <a:cubicBezTo>
                  <a:pt x="130" y="29"/>
                  <a:pt x="129" y="37"/>
                  <a:pt x="133" y="39"/>
                </a:cubicBezTo>
                <a:close/>
                <a:moveTo>
                  <a:pt x="47" y="119"/>
                </a:moveTo>
                <a:cubicBezTo>
                  <a:pt x="50" y="92"/>
                  <a:pt x="73" y="74"/>
                  <a:pt x="100" y="74"/>
                </a:cubicBezTo>
                <a:cubicBezTo>
                  <a:pt x="129" y="74"/>
                  <a:pt x="153" y="95"/>
                  <a:pt x="153" y="123"/>
                </a:cubicBezTo>
                <a:cubicBezTo>
                  <a:pt x="154" y="123"/>
                  <a:pt x="155" y="123"/>
                  <a:pt x="155" y="123"/>
                </a:cubicBezTo>
                <a:cubicBezTo>
                  <a:pt x="159" y="115"/>
                  <a:pt x="161" y="109"/>
                  <a:pt x="161" y="99"/>
                </a:cubicBezTo>
                <a:cubicBezTo>
                  <a:pt x="161" y="66"/>
                  <a:pt x="134" y="39"/>
                  <a:pt x="101" y="39"/>
                </a:cubicBezTo>
                <a:cubicBezTo>
                  <a:pt x="67" y="39"/>
                  <a:pt x="40" y="66"/>
                  <a:pt x="40" y="99"/>
                </a:cubicBezTo>
                <a:cubicBezTo>
                  <a:pt x="40" y="107"/>
                  <a:pt x="42" y="112"/>
                  <a:pt x="45" y="119"/>
                </a:cubicBezTo>
                <a:cubicBezTo>
                  <a:pt x="45" y="119"/>
                  <a:pt x="46" y="119"/>
                  <a:pt x="47" y="119"/>
                </a:cubicBezTo>
                <a:close/>
                <a:moveTo>
                  <a:pt x="22" y="63"/>
                </a:moveTo>
                <a:cubicBezTo>
                  <a:pt x="29" y="68"/>
                  <a:pt x="37" y="68"/>
                  <a:pt x="39" y="64"/>
                </a:cubicBezTo>
                <a:cubicBezTo>
                  <a:pt x="41" y="61"/>
                  <a:pt x="37" y="54"/>
                  <a:pt x="30" y="50"/>
                </a:cubicBezTo>
                <a:cubicBezTo>
                  <a:pt x="23" y="46"/>
                  <a:pt x="15" y="46"/>
                  <a:pt x="13" y="49"/>
                </a:cubicBezTo>
                <a:cubicBezTo>
                  <a:pt x="11" y="53"/>
                  <a:pt x="15" y="59"/>
                  <a:pt x="22" y="63"/>
                </a:cubicBezTo>
                <a:close/>
                <a:moveTo>
                  <a:pt x="183" y="91"/>
                </a:moveTo>
                <a:cubicBezTo>
                  <a:pt x="174" y="91"/>
                  <a:pt x="168" y="95"/>
                  <a:pt x="168" y="99"/>
                </a:cubicBezTo>
                <a:cubicBezTo>
                  <a:pt x="168" y="103"/>
                  <a:pt x="174" y="107"/>
                  <a:pt x="183" y="107"/>
                </a:cubicBezTo>
                <a:cubicBezTo>
                  <a:pt x="191" y="107"/>
                  <a:pt x="197" y="103"/>
                  <a:pt x="197" y="99"/>
                </a:cubicBezTo>
                <a:cubicBezTo>
                  <a:pt x="197" y="95"/>
                  <a:pt x="191" y="91"/>
                  <a:pt x="183" y="91"/>
                </a:cubicBezTo>
                <a:close/>
                <a:moveTo>
                  <a:pt x="29" y="99"/>
                </a:moveTo>
                <a:cubicBezTo>
                  <a:pt x="29" y="95"/>
                  <a:pt x="23" y="91"/>
                  <a:pt x="15" y="91"/>
                </a:cubicBezTo>
                <a:cubicBezTo>
                  <a:pt x="6" y="91"/>
                  <a:pt x="0" y="95"/>
                  <a:pt x="0" y="99"/>
                </a:cubicBezTo>
                <a:cubicBezTo>
                  <a:pt x="0" y="103"/>
                  <a:pt x="6" y="107"/>
                  <a:pt x="15" y="107"/>
                </a:cubicBezTo>
                <a:cubicBezTo>
                  <a:pt x="23" y="107"/>
                  <a:pt x="29" y="103"/>
                  <a:pt x="29" y="99"/>
                </a:cubicBezTo>
                <a:close/>
                <a:moveTo>
                  <a:pt x="176" y="158"/>
                </a:moveTo>
                <a:cubicBezTo>
                  <a:pt x="175" y="158"/>
                  <a:pt x="175" y="158"/>
                  <a:pt x="175" y="158"/>
                </a:cubicBezTo>
                <a:cubicBezTo>
                  <a:pt x="175" y="158"/>
                  <a:pt x="175" y="157"/>
                  <a:pt x="175" y="157"/>
                </a:cubicBezTo>
                <a:cubicBezTo>
                  <a:pt x="175" y="142"/>
                  <a:pt x="162" y="129"/>
                  <a:pt x="147" y="129"/>
                </a:cubicBezTo>
                <a:cubicBezTo>
                  <a:pt x="146" y="129"/>
                  <a:pt x="145" y="129"/>
                  <a:pt x="144" y="130"/>
                </a:cubicBezTo>
                <a:cubicBezTo>
                  <a:pt x="143" y="107"/>
                  <a:pt x="125" y="89"/>
                  <a:pt x="102" y="89"/>
                </a:cubicBezTo>
                <a:cubicBezTo>
                  <a:pt x="74" y="89"/>
                  <a:pt x="63" y="106"/>
                  <a:pt x="61" y="127"/>
                </a:cubicBezTo>
                <a:cubicBezTo>
                  <a:pt x="55" y="128"/>
                  <a:pt x="43" y="125"/>
                  <a:pt x="41" y="140"/>
                </a:cubicBezTo>
                <a:cubicBezTo>
                  <a:pt x="41" y="141"/>
                  <a:pt x="41" y="141"/>
                  <a:pt x="42" y="141"/>
                </a:cubicBezTo>
                <a:cubicBezTo>
                  <a:pt x="27" y="142"/>
                  <a:pt x="16" y="154"/>
                  <a:pt x="16" y="169"/>
                </a:cubicBezTo>
                <a:cubicBezTo>
                  <a:pt x="16" y="184"/>
                  <a:pt x="28" y="199"/>
                  <a:pt x="43" y="199"/>
                </a:cubicBezTo>
                <a:cubicBezTo>
                  <a:pt x="90" y="199"/>
                  <a:pt x="152" y="199"/>
                  <a:pt x="176" y="199"/>
                </a:cubicBezTo>
                <a:cubicBezTo>
                  <a:pt x="186" y="199"/>
                  <a:pt x="195" y="188"/>
                  <a:pt x="195" y="177"/>
                </a:cubicBezTo>
                <a:cubicBezTo>
                  <a:pt x="195" y="167"/>
                  <a:pt x="186" y="158"/>
                  <a:pt x="176" y="15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695851" y="267012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695164" y="299312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31955" y="411028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2631268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84483" y="411028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383796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58514" y="267012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257827" y="299312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529635" y="1916832"/>
            <a:ext cx="278384" cy="184511"/>
            <a:chOff x="9482595" y="2565731"/>
            <a:chExt cx="278384" cy="184511"/>
          </a:xfrm>
        </p:grpSpPr>
        <p:sp>
          <p:nvSpPr>
            <p:cNvPr id="44" name="椭圆 4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7" grpId="0" animBg="1"/>
      <p:bldP spid="18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3789040"/>
            <a:ext cx="12195175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628800"/>
            <a:ext cx="12195175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特别鸣谢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4873451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69543" y="1692408"/>
            <a:ext cx="5852580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论文是在我的指导老师 </a:t>
            </a:r>
            <a:r>
              <a:rPr lang="zh-CN" altLang="en-US" sz="1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李某某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的亲切关怀与细心的指导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下完成的。从最初课题的选择到最终论文的完成，李老师始终都给予了细心的指导和不懈的支持，并且在耐心的指导论文之余，老师不断的开拓我的视野，启发我的思考，让我体会到了独立完成项目的乐趣。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88015" y="3861048"/>
            <a:ext cx="2518611" cy="1592575"/>
          </a:xfrm>
          <a:prstGeom prst="rect">
            <a:avLst/>
          </a:prstGeom>
          <a:blipFill>
            <a:blip r:embed="rId1" cstate="print"/>
            <a:srcRect/>
            <a:stretch>
              <a:fillRect t="-4511" b="-180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88015" y="1692408"/>
            <a:ext cx="2518611" cy="1592576"/>
          </a:xfrm>
          <a:prstGeom prst="rect">
            <a:avLst/>
          </a:prstGeom>
          <a:blipFill>
            <a:blip r:embed="rId2" cstate="print"/>
            <a:srcRect/>
            <a:stretch>
              <a:fillRect t="-3047" b="-30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69543" y="3861048"/>
            <a:ext cx="5668384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能够得以顺利的完成，也与项目团队中其他同学的帮助是分不开的。虽然他们没有直接参与我的论文写作，但是无论在开题时，还是在研究过程中，他们都给我提供了很多意见，一系列可行性的建议。他们是</a:t>
            </a:r>
            <a:r>
              <a:rPr lang="en-US" altLang="zh-CN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等，也向他们表示我深深地感谢！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801443" y="3676537"/>
            <a:ext cx="278384" cy="184511"/>
            <a:chOff x="9482595" y="2565731"/>
            <a:chExt cx="278384" cy="184511"/>
          </a:xfrm>
        </p:grpSpPr>
        <p:sp>
          <p:nvSpPr>
            <p:cNvPr id="24" name="椭圆 2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83" grpId="0" animBg="1"/>
      <p:bldP spid="14" grpId="0"/>
      <p:bldP spid="15" grpId="0" animBg="1"/>
      <p:bldP spid="16" grpId="0"/>
      <p:bldP spid="17" grpId="0" animBg="1"/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1"/>
          <p:cNvSpPr txBox="1"/>
          <p:nvPr/>
        </p:nvSpPr>
        <p:spPr>
          <a:xfrm>
            <a:off x="1486254" y="1612181"/>
            <a:ext cx="935820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25"/>
          <p:cNvSpPr txBox="1"/>
          <p:nvPr/>
        </p:nvSpPr>
        <p:spPr>
          <a:xfrm>
            <a:off x="1486254" y="2742132"/>
            <a:ext cx="9358209" cy="21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在此录入上述图表的综合描述说明，在此录入上亮亮图文旗舰店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26"/>
          <p:cNvSpPr txBox="1"/>
          <p:nvPr/>
        </p:nvSpPr>
        <p:spPr>
          <a:xfrm>
            <a:off x="1470212" y="5119795"/>
            <a:ext cx="918377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 输入关键字      输入关键字      输入关键字</a:t>
            </a:r>
            <a:endParaRPr lang="zh-CN" altLang="en-US" sz="14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643739" y="1516297"/>
            <a:ext cx="278384" cy="184511"/>
            <a:chOff x="9482595" y="2565731"/>
            <a:chExt cx="278384" cy="184511"/>
          </a:xfrm>
        </p:grpSpPr>
        <p:sp>
          <p:nvSpPr>
            <p:cNvPr id="49" name="椭圆 4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3080" y="306896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  <a:endParaRPr lang="zh-CN" altLang="en-US" sz="6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3080" y="2792541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860608" y="2636912"/>
            <a:ext cx="278384" cy="184511"/>
            <a:chOff x="9482595" y="2565731"/>
            <a:chExt cx="278384" cy="184511"/>
          </a:xfrm>
        </p:grpSpPr>
        <p:sp>
          <p:nvSpPr>
            <p:cNvPr id="22" name="椭圆 21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5"/>
          <p:cNvSpPr/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5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论文摘要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此处添加名称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68401" y="198884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论文要点</a:t>
            </a:r>
            <a:endParaRPr lang="en-US" altLang="zh-CN" sz="22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4225379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5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931771" y="1556792"/>
            <a:ext cx="278384" cy="184511"/>
            <a:chOff x="9482595" y="2565731"/>
            <a:chExt cx="278384" cy="184511"/>
          </a:xfrm>
        </p:grpSpPr>
        <p:sp>
          <p:nvSpPr>
            <p:cNvPr id="63" name="椭圆 6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/>
      <p:bldP spid="36" grpId="0"/>
      <p:bldP spid="37" grpId="0" animBg="1"/>
      <p:bldP spid="43" grpId="0"/>
      <p:bldP spid="61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4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4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48" name="Freeform 5"/>
          <p:cNvSpPr/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5564073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321723" y="213285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7321723" y="32129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2353171" y="213657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86" name="组合 8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2353171" y="32129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7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6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9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0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8329835" y="2020353"/>
            <a:ext cx="278384" cy="184511"/>
            <a:chOff x="9482595" y="2565731"/>
            <a:chExt cx="278384" cy="184511"/>
          </a:xfrm>
        </p:grpSpPr>
        <p:sp>
          <p:nvSpPr>
            <p:cNvPr id="106" name="椭圆 10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49" grpId="0"/>
      <p:bldP spid="65" grpId="0"/>
      <p:bldP spid="66" grpId="0"/>
      <p:bldP spid="74" grpId="0"/>
      <p:bldP spid="75" grpId="0"/>
      <p:bldP spid="83" grpId="0"/>
      <p:bldP spid="84" grpId="0"/>
      <p:bldP spid="92" grpId="0"/>
      <p:bldP spid="93" grpId="0"/>
      <p:bldP spid="99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5440267" y="2272551"/>
            <a:ext cx="159342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5439580" y="2595549"/>
            <a:ext cx="1450095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15" name="肘形连接符 114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25" name="肘形连接符 124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136" name="组合 13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1" name="直接连接符 140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1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241603" y="1588305"/>
            <a:ext cx="278384" cy="184511"/>
            <a:chOff x="9482595" y="2565731"/>
            <a:chExt cx="278384" cy="184511"/>
          </a:xfrm>
        </p:grpSpPr>
        <p:sp>
          <p:nvSpPr>
            <p:cNvPr id="147" name="椭圆 14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3" grpId="0"/>
      <p:bldP spid="114" grpId="0"/>
      <p:bldP spid="123" grpId="0"/>
      <p:bldP spid="124" grpId="0"/>
      <p:bldP spid="133" grpId="0"/>
      <p:bldP spid="134" grpId="0"/>
      <p:bldP spid="140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6"/>
          <p:cNvSpPr/>
          <p:nvPr/>
        </p:nvSpPr>
        <p:spPr bwMode="auto">
          <a:xfrm flipH="1">
            <a:off x="5659553" y="5803176"/>
            <a:ext cx="893867" cy="19230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20" name="Freeform 24"/>
          <p:cNvSpPr/>
          <p:nvPr/>
        </p:nvSpPr>
        <p:spPr>
          <a:xfrm flipH="1">
            <a:off x="5425266" y="5365918"/>
            <a:ext cx="1362439" cy="397176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414455"/>
              </a:solidFill>
            </a:endParaRPr>
          </a:p>
        </p:txBody>
      </p:sp>
      <p:sp>
        <p:nvSpPr>
          <p:cNvPr id="27" name="Freeform 25"/>
          <p:cNvSpPr/>
          <p:nvPr/>
        </p:nvSpPr>
        <p:spPr>
          <a:xfrm flipH="1">
            <a:off x="5802604" y="6035562"/>
            <a:ext cx="607766" cy="129742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 5"/>
          <p:cNvSpPr/>
          <p:nvPr/>
        </p:nvSpPr>
        <p:spPr bwMode="auto">
          <a:xfrm>
            <a:off x="5997153" y="4598502"/>
            <a:ext cx="177800" cy="525463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6047953" y="4504839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0" name="Freeform 7"/>
          <p:cNvSpPr/>
          <p:nvPr/>
        </p:nvSpPr>
        <p:spPr bwMode="auto">
          <a:xfrm>
            <a:off x="6032078" y="4563577"/>
            <a:ext cx="152400" cy="147638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1" name="Freeform 8"/>
          <p:cNvSpPr/>
          <p:nvPr/>
        </p:nvSpPr>
        <p:spPr bwMode="auto">
          <a:xfrm>
            <a:off x="6020966" y="5104914"/>
            <a:ext cx="46038" cy="76200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2" name="Freeform 9"/>
          <p:cNvSpPr/>
          <p:nvPr/>
        </p:nvSpPr>
        <p:spPr bwMode="auto">
          <a:xfrm>
            <a:off x="6181303" y="4596914"/>
            <a:ext cx="176213" cy="525463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6230516" y="4500077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4" name="Freeform 11"/>
          <p:cNvSpPr/>
          <p:nvPr/>
        </p:nvSpPr>
        <p:spPr bwMode="auto">
          <a:xfrm>
            <a:off x="6216228" y="4561989"/>
            <a:ext cx="152400" cy="146050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5" name="Freeform 12"/>
          <p:cNvSpPr/>
          <p:nvPr/>
        </p:nvSpPr>
        <p:spPr bwMode="auto">
          <a:xfrm>
            <a:off x="6205116" y="5100152"/>
            <a:ext cx="46038" cy="76200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6" name="Freeform 13"/>
          <p:cNvSpPr/>
          <p:nvPr/>
        </p:nvSpPr>
        <p:spPr bwMode="auto">
          <a:xfrm>
            <a:off x="6341641" y="4600089"/>
            <a:ext cx="41275" cy="266700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37" name="Group 123"/>
          <p:cNvGrpSpPr/>
          <p:nvPr/>
        </p:nvGrpSpPr>
        <p:grpSpPr>
          <a:xfrm>
            <a:off x="5106566" y="4517539"/>
            <a:ext cx="817563" cy="620713"/>
            <a:chOff x="7170738" y="4168775"/>
            <a:chExt cx="817563" cy="620713"/>
          </a:xfrm>
          <a:solidFill>
            <a:srgbClr val="0D0D0D">
              <a:alpha val="21176"/>
            </a:srgbClr>
          </a:solidFill>
        </p:grpSpPr>
        <p:sp>
          <p:nvSpPr>
            <p:cNvPr id="38" name="Freeform 14"/>
            <p:cNvSpPr/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45" name="Freeform 20"/>
          <p:cNvSpPr>
            <a:spLocks noEditPoints="1"/>
          </p:cNvSpPr>
          <p:nvPr/>
        </p:nvSpPr>
        <p:spPr bwMode="auto">
          <a:xfrm>
            <a:off x="4441403" y="2358539"/>
            <a:ext cx="477838" cy="503238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7490991" y="2241064"/>
            <a:ext cx="141288" cy="141288"/>
          </a:xfrm>
          <a:prstGeom prst="ellipse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7" name="Freeform 22"/>
          <p:cNvSpPr/>
          <p:nvPr/>
        </p:nvSpPr>
        <p:spPr bwMode="auto">
          <a:xfrm>
            <a:off x="7541791" y="2345839"/>
            <a:ext cx="222250" cy="463550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8" name="Freeform 23"/>
          <p:cNvSpPr/>
          <p:nvPr/>
        </p:nvSpPr>
        <p:spPr bwMode="auto">
          <a:xfrm>
            <a:off x="7346528" y="2345839"/>
            <a:ext cx="238125" cy="457200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9" name="Freeform 24"/>
          <p:cNvSpPr/>
          <p:nvPr/>
        </p:nvSpPr>
        <p:spPr bwMode="auto">
          <a:xfrm>
            <a:off x="7554491" y="2190264"/>
            <a:ext cx="25400" cy="79375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0" name="Freeform 25"/>
          <p:cNvSpPr>
            <a:spLocks noEditPoints="1"/>
          </p:cNvSpPr>
          <p:nvPr/>
        </p:nvSpPr>
        <p:spPr bwMode="auto">
          <a:xfrm>
            <a:off x="6417841" y="1848952"/>
            <a:ext cx="225425" cy="609600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1" name="Freeform 26"/>
          <p:cNvSpPr>
            <a:spLocks noEditPoints="1"/>
          </p:cNvSpPr>
          <p:nvPr/>
        </p:nvSpPr>
        <p:spPr bwMode="auto">
          <a:xfrm>
            <a:off x="6224166" y="2041039"/>
            <a:ext cx="611188" cy="22383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2" name="Freeform 27"/>
          <p:cNvSpPr>
            <a:spLocks noEditPoints="1"/>
          </p:cNvSpPr>
          <p:nvPr/>
        </p:nvSpPr>
        <p:spPr bwMode="auto">
          <a:xfrm>
            <a:off x="6270203" y="1902927"/>
            <a:ext cx="519113" cy="498475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3" name="Freeform 28"/>
          <p:cNvSpPr>
            <a:spLocks noEditPoints="1"/>
          </p:cNvSpPr>
          <p:nvPr/>
        </p:nvSpPr>
        <p:spPr bwMode="auto">
          <a:xfrm>
            <a:off x="6270203" y="1902927"/>
            <a:ext cx="519113" cy="498475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4" name="Oval 29"/>
          <p:cNvSpPr>
            <a:spLocks noChangeArrowheads="1"/>
          </p:cNvSpPr>
          <p:nvPr/>
        </p:nvSpPr>
        <p:spPr bwMode="auto">
          <a:xfrm>
            <a:off x="6484516" y="2106127"/>
            <a:ext cx="93663" cy="93663"/>
          </a:xfrm>
          <a:prstGeom prst="ellipse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7203653" y="1675914"/>
            <a:ext cx="257175" cy="487363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6" name="Rectangle 31"/>
          <p:cNvSpPr>
            <a:spLocks noChangeArrowheads="1"/>
          </p:cNvSpPr>
          <p:nvPr/>
        </p:nvSpPr>
        <p:spPr bwMode="auto">
          <a:xfrm>
            <a:off x="7075066" y="1674327"/>
            <a:ext cx="65088" cy="474663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7" name="Freeform 32"/>
          <p:cNvSpPr>
            <a:spLocks noEditPoints="1"/>
          </p:cNvSpPr>
          <p:nvPr/>
        </p:nvSpPr>
        <p:spPr bwMode="auto">
          <a:xfrm>
            <a:off x="4966866" y="4065102"/>
            <a:ext cx="561975" cy="411163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58" name="Group 127"/>
          <p:cNvGrpSpPr/>
          <p:nvPr/>
        </p:nvGrpSpPr>
        <p:grpSpPr>
          <a:xfrm>
            <a:off x="6546428" y="4476264"/>
            <a:ext cx="508001" cy="654050"/>
            <a:chOff x="8610600" y="4127500"/>
            <a:chExt cx="508001" cy="654050"/>
          </a:xfrm>
          <a:solidFill>
            <a:srgbClr val="0D0D0D">
              <a:alpha val="21176"/>
            </a:srgbClr>
          </a:solidFill>
        </p:grpSpPr>
        <p:sp>
          <p:nvSpPr>
            <p:cNvPr id="59" name="Freeform 33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1" name="Freeform 35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2" name="Freeform 36"/>
            <p:cNvSpPr/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3" name="Freeform 37"/>
            <p:cNvSpPr/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4" name="Freeform 38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5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6" name="Freeform 40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67" name="Freeform 41"/>
          <p:cNvSpPr>
            <a:spLocks noEditPoints="1"/>
          </p:cNvSpPr>
          <p:nvPr/>
        </p:nvSpPr>
        <p:spPr bwMode="auto">
          <a:xfrm>
            <a:off x="6967116" y="3815864"/>
            <a:ext cx="428625" cy="390525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68" name="Freeform 42"/>
          <p:cNvSpPr/>
          <p:nvPr/>
        </p:nvSpPr>
        <p:spPr bwMode="auto">
          <a:xfrm>
            <a:off x="7078241" y="4176227"/>
            <a:ext cx="92075" cy="198438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69" name="Freeform 43"/>
          <p:cNvSpPr/>
          <p:nvPr/>
        </p:nvSpPr>
        <p:spPr bwMode="auto">
          <a:xfrm>
            <a:off x="7040141" y="4236552"/>
            <a:ext cx="130175" cy="268288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0" name="Freeform 44"/>
          <p:cNvSpPr/>
          <p:nvPr/>
        </p:nvSpPr>
        <p:spPr bwMode="auto">
          <a:xfrm>
            <a:off x="5851103" y="1231414"/>
            <a:ext cx="523875" cy="47942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5695528" y="3892064"/>
            <a:ext cx="638175" cy="528638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2" name="Freeform 46"/>
          <p:cNvSpPr>
            <a:spLocks noEditPoints="1"/>
          </p:cNvSpPr>
          <p:nvPr/>
        </p:nvSpPr>
        <p:spPr bwMode="auto">
          <a:xfrm>
            <a:off x="6824241" y="2839552"/>
            <a:ext cx="819150" cy="955675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3" name="Freeform 47"/>
          <p:cNvSpPr>
            <a:spLocks noEditPoints="1"/>
          </p:cNvSpPr>
          <p:nvPr/>
        </p:nvSpPr>
        <p:spPr bwMode="auto">
          <a:xfrm>
            <a:off x="7444953" y="3118952"/>
            <a:ext cx="354013" cy="695325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4" name="Freeform 48"/>
          <p:cNvSpPr>
            <a:spLocks noEditPoints="1"/>
          </p:cNvSpPr>
          <p:nvPr/>
        </p:nvSpPr>
        <p:spPr bwMode="auto">
          <a:xfrm>
            <a:off x="6209878" y="3207852"/>
            <a:ext cx="579438" cy="579438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5" name="Freeform 49"/>
          <p:cNvSpPr/>
          <p:nvPr/>
        </p:nvSpPr>
        <p:spPr bwMode="auto">
          <a:xfrm>
            <a:off x="6316241" y="3392002"/>
            <a:ext cx="288925" cy="15240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76" name="Group 126"/>
          <p:cNvGrpSpPr/>
          <p:nvPr/>
        </p:nvGrpSpPr>
        <p:grpSpPr>
          <a:xfrm>
            <a:off x="6441653" y="3953977"/>
            <a:ext cx="454025" cy="431800"/>
            <a:chOff x="8505825" y="3605213"/>
            <a:chExt cx="454025" cy="431800"/>
          </a:xfrm>
          <a:solidFill>
            <a:srgbClr val="0D0D0D">
              <a:alpha val="21176"/>
            </a:srgbClr>
          </a:solidFill>
        </p:grpSpPr>
        <p:sp>
          <p:nvSpPr>
            <p:cNvPr id="77" name="Freeform 50"/>
            <p:cNvSpPr/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78" name="Freeform 51"/>
            <p:cNvSpPr/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79" name="Freeform 52"/>
          <p:cNvSpPr/>
          <p:nvPr/>
        </p:nvSpPr>
        <p:spPr bwMode="auto">
          <a:xfrm>
            <a:off x="5041478" y="1383814"/>
            <a:ext cx="679450" cy="552450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0" name="Freeform 53"/>
          <p:cNvSpPr/>
          <p:nvPr/>
        </p:nvSpPr>
        <p:spPr bwMode="auto">
          <a:xfrm>
            <a:off x="5557416" y="1353652"/>
            <a:ext cx="187325" cy="25717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1" name="Freeform 54"/>
          <p:cNvSpPr/>
          <p:nvPr/>
        </p:nvSpPr>
        <p:spPr bwMode="auto">
          <a:xfrm>
            <a:off x="5130378" y="1529864"/>
            <a:ext cx="514350" cy="336550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2" name="Freeform 55"/>
          <p:cNvSpPr>
            <a:spLocks noEditPoints="1"/>
          </p:cNvSpPr>
          <p:nvPr/>
        </p:nvSpPr>
        <p:spPr bwMode="auto">
          <a:xfrm>
            <a:off x="4711278" y="1825139"/>
            <a:ext cx="296863" cy="520700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3" name="Freeform 56"/>
          <p:cNvSpPr>
            <a:spLocks noEditPoints="1"/>
          </p:cNvSpPr>
          <p:nvPr/>
        </p:nvSpPr>
        <p:spPr bwMode="auto">
          <a:xfrm>
            <a:off x="4441403" y="2915752"/>
            <a:ext cx="555625" cy="604838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4" name="Freeform 57"/>
          <p:cNvSpPr>
            <a:spLocks noEditPoints="1"/>
          </p:cNvSpPr>
          <p:nvPr/>
        </p:nvSpPr>
        <p:spPr bwMode="auto">
          <a:xfrm>
            <a:off x="6490866" y="1352064"/>
            <a:ext cx="528638" cy="51911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5" name="Freeform 58"/>
          <p:cNvSpPr>
            <a:spLocks noEditPoints="1"/>
          </p:cNvSpPr>
          <p:nvPr/>
        </p:nvSpPr>
        <p:spPr bwMode="auto">
          <a:xfrm>
            <a:off x="4623458" y="3517688"/>
            <a:ext cx="514350" cy="520700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6" name="Rectangle 59"/>
          <p:cNvSpPr>
            <a:spLocks noChangeArrowheads="1"/>
          </p:cNvSpPr>
          <p:nvPr/>
        </p:nvSpPr>
        <p:spPr bwMode="auto">
          <a:xfrm>
            <a:off x="6619453" y="3023702"/>
            <a:ext cx="627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7" name="Rectangle 60"/>
          <p:cNvSpPr>
            <a:spLocks noChangeArrowheads="1"/>
          </p:cNvSpPr>
          <p:nvPr/>
        </p:nvSpPr>
        <p:spPr bwMode="auto">
          <a:xfrm>
            <a:off x="6644853" y="2960202"/>
            <a:ext cx="5762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8" name="Rectangle 61"/>
          <p:cNvSpPr>
            <a:spLocks noChangeArrowheads="1"/>
          </p:cNvSpPr>
          <p:nvPr/>
        </p:nvSpPr>
        <p:spPr bwMode="auto">
          <a:xfrm>
            <a:off x="6871866" y="2895114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9" name="Rectangle 62"/>
          <p:cNvSpPr>
            <a:spLocks noChangeArrowheads="1"/>
          </p:cNvSpPr>
          <p:nvPr/>
        </p:nvSpPr>
        <p:spPr bwMode="auto">
          <a:xfrm>
            <a:off x="6894091" y="2661752"/>
            <a:ext cx="77788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0" name="Rectangle 63"/>
          <p:cNvSpPr>
            <a:spLocks noChangeArrowheads="1"/>
          </p:cNvSpPr>
          <p:nvPr/>
        </p:nvSpPr>
        <p:spPr bwMode="auto">
          <a:xfrm>
            <a:off x="6871866" y="2649052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1" name="Rectangle 64"/>
          <p:cNvSpPr>
            <a:spLocks noChangeArrowheads="1"/>
          </p:cNvSpPr>
          <p:nvPr/>
        </p:nvSpPr>
        <p:spPr bwMode="auto">
          <a:xfrm>
            <a:off x="7057603" y="2895114"/>
            <a:ext cx="119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2" name="Rectangle 65"/>
          <p:cNvSpPr>
            <a:spLocks noChangeArrowheads="1"/>
          </p:cNvSpPr>
          <p:nvPr/>
        </p:nvSpPr>
        <p:spPr bwMode="auto">
          <a:xfrm>
            <a:off x="7078241" y="2661752"/>
            <a:ext cx="76200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3" name="Rectangle 66"/>
          <p:cNvSpPr>
            <a:spLocks noChangeArrowheads="1"/>
          </p:cNvSpPr>
          <p:nvPr/>
        </p:nvSpPr>
        <p:spPr bwMode="auto">
          <a:xfrm>
            <a:off x="7057603" y="2649052"/>
            <a:ext cx="119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4" name="Rectangle 67"/>
          <p:cNvSpPr>
            <a:spLocks noChangeArrowheads="1"/>
          </p:cNvSpPr>
          <p:nvPr/>
        </p:nvSpPr>
        <p:spPr bwMode="auto">
          <a:xfrm>
            <a:off x="6689303" y="2895114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5" name="Rectangle 68"/>
          <p:cNvSpPr>
            <a:spLocks noChangeArrowheads="1"/>
          </p:cNvSpPr>
          <p:nvPr/>
        </p:nvSpPr>
        <p:spPr bwMode="auto">
          <a:xfrm>
            <a:off x="6709941" y="2661752"/>
            <a:ext cx="79375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6" name="Rectangle 69"/>
          <p:cNvSpPr>
            <a:spLocks noChangeArrowheads="1"/>
          </p:cNvSpPr>
          <p:nvPr/>
        </p:nvSpPr>
        <p:spPr bwMode="auto">
          <a:xfrm>
            <a:off x="6689303" y="2649052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7" name="Rectangle 70"/>
          <p:cNvSpPr>
            <a:spLocks noChangeArrowheads="1"/>
          </p:cNvSpPr>
          <p:nvPr/>
        </p:nvSpPr>
        <p:spPr bwMode="auto">
          <a:xfrm>
            <a:off x="6644853" y="2579202"/>
            <a:ext cx="5762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8" name="Freeform 71"/>
          <p:cNvSpPr/>
          <p:nvPr/>
        </p:nvSpPr>
        <p:spPr bwMode="auto">
          <a:xfrm>
            <a:off x="6644853" y="2395052"/>
            <a:ext cx="576263" cy="184150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9" name="Freeform 72"/>
          <p:cNvSpPr>
            <a:spLocks noEditPoints="1"/>
          </p:cNvSpPr>
          <p:nvPr/>
        </p:nvSpPr>
        <p:spPr bwMode="auto">
          <a:xfrm>
            <a:off x="5060528" y="2561739"/>
            <a:ext cx="800100" cy="522288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0" name="Freeform 73"/>
          <p:cNvSpPr>
            <a:spLocks noEditPoints="1"/>
          </p:cNvSpPr>
          <p:nvPr/>
        </p:nvSpPr>
        <p:spPr bwMode="auto">
          <a:xfrm>
            <a:off x="6825828" y="3134827"/>
            <a:ext cx="187325" cy="32702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1" name="Freeform 74"/>
          <p:cNvSpPr>
            <a:spLocks noEditPoints="1"/>
          </p:cNvSpPr>
          <p:nvPr/>
        </p:nvSpPr>
        <p:spPr bwMode="auto">
          <a:xfrm>
            <a:off x="5190703" y="2014052"/>
            <a:ext cx="376238" cy="460375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2" name="Freeform 75"/>
          <p:cNvSpPr>
            <a:spLocks noEditPoints="1"/>
          </p:cNvSpPr>
          <p:nvPr/>
        </p:nvSpPr>
        <p:spPr bwMode="auto">
          <a:xfrm>
            <a:off x="5914603" y="2498239"/>
            <a:ext cx="569913" cy="571500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3" name="Freeform 76"/>
          <p:cNvSpPr>
            <a:spLocks noEditPoints="1"/>
          </p:cNvSpPr>
          <p:nvPr/>
        </p:nvSpPr>
        <p:spPr bwMode="auto">
          <a:xfrm>
            <a:off x="5346278" y="3234839"/>
            <a:ext cx="642938" cy="487363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4" name="Freeform 77"/>
          <p:cNvSpPr/>
          <p:nvPr/>
        </p:nvSpPr>
        <p:spPr bwMode="auto">
          <a:xfrm>
            <a:off x="5627266" y="2520464"/>
            <a:ext cx="214313" cy="160338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5" name="Freeform 78"/>
          <p:cNvSpPr/>
          <p:nvPr/>
        </p:nvSpPr>
        <p:spPr bwMode="auto">
          <a:xfrm>
            <a:off x="5722516" y="2479189"/>
            <a:ext cx="58738" cy="73025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6" name="Freeform 79"/>
          <p:cNvSpPr>
            <a:spLocks noEditPoints="1"/>
          </p:cNvSpPr>
          <p:nvPr/>
        </p:nvSpPr>
        <p:spPr bwMode="auto">
          <a:xfrm>
            <a:off x="5389141" y="3815864"/>
            <a:ext cx="225425" cy="312738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7" name="Freeform 80"/>
          <p:cNvSpPr>
            <a:spLocks noEditPoints="1"/>
          </p:cNvSpPr>
          <p:nvPr/>
        </p:nvSpPr>
        <p:spPr bwMode="auto">
          <a:xfrm>
            <a:off x="7121103" y="2212489"/>
            <a:ext cx="282575" cy="309563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8" name="Freeform 81"/>
          <p:cNvSpPr>
            <a:spLocks noEditPoints="1"/>
          </p:cNvSpPr>
          <p:nvPr/>
        </p:nvSpPr>
        <p:spPr bwMode="auto">
          <a:xfrm>
            <a:off x="5708228" y="1796564"/>
            <a:ext cx="427038" cy="614363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9" name="Freeform 82"/>
          <p:cNvSpPr>
            <a:spLocks noEditPoints="1"/>
          </p:cNvSpPr>
          <p:nvPr/>
        </p:nvSpPr>
        <p:spPr bwMode="auto">
          <a:xfrm>
            <a:off x="5555828" y="1709252"/>
            <a:ext cx="246063" cy="217488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0" name="Freeform 83"/>
          <p:cNvSpPr/>
          <p:nvPr/>
        </p:nvSpPr>
        <p:spPr bwMode="auto">
          <a:xfrm>
            <a:off x="5485978" y="1839427"/>
            <a:ext cx="107950" cy="6826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1" name="Freeform 84"/>
          <p:cNvSpPr/>
          <p:nvPr/>
        </p:nvSpPr>
        <p:spPr bwMode="auto">
          <a:xfrm>
            <a:off x="5417716" y="1848952"/>
            <a:ext cx="146050" cy="88900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2" name="Freeform 85"/>
          <p:cNvSpPr>
            <a:spLocks noEditPoints="1"/>
          </p:cNvSpPr>
          <p:nvPr/>
        </p:nvSpPr>
        <p:spPr bwMode="auto">
          <a:xfrm>
            <a:off x="5333578" y="3007827"/>
            <a:ext cx="446088" cy="158750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3" name="Freeform 86"/>
          <p:cNvSpPr/>
          <p:nvPr/>
        </p:nvSpPr>
        <p:spPr bwMode="auto">
          <a:xfrm>
            <a:off x="7181428" y="3417402"/>
            <a:ext cx="246063" cy="31591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4" name="Freeform 87"/>
          <p:cNvSpPr/>
          <p:nvPr/>
        </p:nvSpPr>
        <p:spPr bwMode="auto">
          <a:xfrm>
            <a:off x="7321128" y="3406289"/>
            <a:ext cx="119063" cy="82550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5" name="Freeform 88"/>
          <p:cNvSpPr/>
          <p:nvPr/>
        </p:nvSpPr>
        <p:spPr bwMode="auto">
          <a:xfrm>
            <a:off x="7229053" y="3471377"/>
            <a:ext cx="163513" cy="227013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6" name="Freeform 89"/>
          <p:cNvSpPr>
            <a:spLocks noEditPoints="1"/>
          </p:cNvSpPr>
          <p:nvPr/>
        </p:nvSpPr>
        <p:spPr bwMode="auto">
          <a:xfrm>
            <a:off x="6848053" y="2179152"/>
            <a:ext cx="222250" cy="161925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7" name="Freeform 90"/>
          <p:cNvSpPr/>
          <p:nvPr/>
        </p:nvSpPr>
        <p:spPr bwMode="auto">
          <a:xfrm>
            <a:off x="4995441" y="3239602"/>
            <a:ext cx="206375" cy="266700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8" name="Freeform 91"/>
          <p:cNvSpPr/>
          <p:nvPr/>
        </p:nvSpPr>
        <p:spPr bwMode="auto">
          <a:xfrm>
            <a:off x="4982741" y="3230077"/>
            <a:ext cx="101600" cy="69850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9" name="Freeform 92"/>
          <p:cNvSpPr/>
          <p:nvPr/>
        </p:nvSpPr>
        <p:spPr bwMode="auto">
          <a:xfrm>
            <a:off x="5024016" y="3287227"/>
            <a:ext cx="139700" cy="192088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0" name="Freeform 93"/>
          <p:cNvSpPr>
            <a:spLocks noEditPoints="1"/>
          </p:cNvSpPr>
          <p:nvPr/>
        </p:nvSpPr>
        <p:spPr bwMode="auto">
          <a:xfrm>
            <a:off x="6355928" y="4890602"/>
            <a:ext cx="219075" cy="239713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1" name="Freeform 94"/>
          <p:cNvSpPr/>
          <p:nvPr/>
        </p:nvSpPr>
        <p:spPr bwMode="auto">
          <a:xfrm>
            <a:off x="6090816" y="3311039"/>
            <a:ext cx="63500" cy="60325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2" name="Freeform 95"/>
          <p:cNvSpPr/>
          <p:nvPr/>
        </p:nvSpPr>
        <p:spPr bwMode="auto">
          <a:xfrm>
            <a:off x="6076528" y="3128477"/>
            <a:ext cx="58738" cy="196850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3" name="Freeform 96"/>
          <p:cNvSpPr/>
          <p:nvPr/>
        </p:nvSpPr>
        <p:spPr bwMode="auto">
          <a:xfrm>
            <a:off x="6117803" y="3160227"/>
            <a:ext cx="127000" cy="169863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4" name="Freeform 97"/>
          <p:cNvSpPr/>
          <p:nvPr/>
        </p:nvSpPr>
        <p:spPr bwMode="auto">
          <a:xfrm>
            <a:off x="6106691" y="3357077"/>
            <a:ext cx="15875" cy="31750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5" name="Freeform 98"/>
          <p:cNvSpPr>
            <a:spLocks noEditPoints="1"/>
          </p:cNvSpPr>
          <p:nvPr/>
        </p:nvSpPr>
        <p:spPr bwMode="auto">
          <a:xfrm>
            <a:off x="6055891" y="1748939"/>
            <a:ext cx="220663" cy="236538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8041803" y="1784031"/>
            <a:ext cx="670560" cy="604586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8833891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8833891" y="195179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35" name="直接连接符 134"/>
          <p:cNvCxnSpPr/>
          <p:nvPr/>
        </p:nvCxnSpPr>
        <p:spPr>
          <a:xfrm>
            <a:off x="7382024" y="1982302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8125518" y="3803971"/>
            <a:ext cx="670560" cy="604586"/>
            <a:chOff x="5424755" y="1340768"/>
            <a:chExt cx="670560" cy="60458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8917606" y="364874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47"/>
          <p:cNvSpPr>
            <a:spLocks noChangeArrowheads="1"/>
          </p:cNvSpPr>
          <p:nvPr/>
        </p:nvSpPr>
        <p:spPr bwMode="auto">
          <a:xfrm>
            <a:off x="8917606" y="397173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45" name="直接连接符 144"/>
          <p:cNvCxnSpPr/>
          <p:nvPr/>
        </p:nvCxnSpPr>
        <p:spPr>
          <a:xfrm>
            <a:off x="7465739" y="4003829"/>
            <a:ext cx="731787" cy="0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4069656" y="1987253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482811" y="1772816"/>
            <a:ext cx="670560" cy="604586"/>
            <a:chOff x="5424755" y="1340768"/>
            <a:chExt cx="670560" cy="60458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0" name="组合 1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4" name="矩形 153"/>
          <p:cNvSpPr/>
          <p:nvPr/>
        </p:nvSpPr>
        <p:spPr>
          <a:xfrm>
            <a:off x="841003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47"/>
          <p:cNvSpPr>
            <a:spLocks noChangeArrowheads="1"/>
          </p:cNvSpPr>
          <p:nvPr/>
        </p:nvSpPr>
        <p:spPr bwMode="auto">
          <a:xfrm>
            <a:off x="841003" y="195179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56" name="直接连接符 155"/>
          <p:cNvCxnSpPr/>
          <p:nvPr/>
        </p:nvCxnSpPr>
        <p:spPr>
          <a:xfrm>
            <a:off x="4081363" y="4005064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3482811" y="3720748"/>
            <a:ext cx="670560" cy="604586"/>
            <a:chOff x="5424755" y="1340768"/>
            <a:chExt cx="670560" cy="604586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6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6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6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4" name="矩形 163"/>
          <p:cNvSpPr/>
          <p:nvPr/>
        </p:nvSpPr>
        <p:spPr>
          <a:xfrm>
            <a:off x="841003" y="35767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47"/>
          <p:cNvSpPr>
            <a:spLocks noChangeArrowheads="1"/>
          </p:cNvSpPr>
          <p:nvPr/>
        </p:nvSpPr>
        <p:spPr bwMode="auto">
          <a:xfrm>
            <a:off x="841003" y="38997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7331371" y="1556792"/>
            <a:ext cx="278384" cy="184511"/>
            <a:chOff x="9482595" y="2565731"/>
            <a:chExt cx="278384" cy="184511"/>
          </a:xfrm>
        </p:grpSpPr>
        <p:sp>
          <p:nvSpPr>
            <p:cNvPr id="167" name="椭圆 16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  <p:pic>
        <p:nvPicPr>
          <p:cNvPr id="169" name="图片 16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89" y="5821436"/>
            <a:ext cx="1003170" cy="991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500"/>
                            </p:stCondLst>
                            <p:childTnLst>
                              <p:par>
                                <p:cTn id="3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000"/>
                            </p:stCondLst>
                            <p:childTnLst>
                              <p:par>
                                <p:cTn id="3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0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3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50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4000"/>
                            </p:stCondLst>
                            <p:childTnLst>
                              <p:par>
                                <p:cTn id="3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7"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0"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4500"/>
                            </p:stCondLst>
                            <p:childTnLst>
                              <p:par>
                                <p:cTn id="3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0"/>
                            </p:stCondLst>
                            <p:childTnLst>
                              <p:par>
                                <p:cTn id="3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4"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7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500"/>
                            </p:stCondLst>
                            <p:childTnLst>
                              <p:par>
                                <p:cTn id="4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6000"/>
                            </p:stCondLst>
                            <p:childTnLst>
                              <p:par>
                                <p:cTn id="4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1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4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6500"/>
                            </p:stCondLst>
                            <p:childTnLst>
                              <p:par>
                                <p:cTn id="4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4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33" grpId="0"/>
      <p:bldP spid="134" grpId="0"/>
      <p:bldP spid="143" grpId="0"/>
      <p:bldP spid="144" grpId="0"/>
      <p:bldP spid="154" grpId="0"/>
      <p:bldP spid="155" grpId="0"/>
      <p:bldP spid="164" grpId="0"/>
      <p:bldP spid="1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命题背景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国内外相关文献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033691" y="3537000"/>
            <a:ext cx="1436675" cy="215444"/>
            <a:chOff x="4369395" y="3284984"/>
            <a:chExt cx="1436675" cy="215444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研究理论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477336" y="3536420"/>
            <a:ext cx="1436675" cy="215444"/>
            <a:chOff x="4369395" y="3284984"/>
            <a:chExt cx="1436675" cy="215444"/>
          </a:xfrm>
        </p:grpSpPr>
        <p:sp>
          <p:nvSpPr>
            <p:cNvPr id="4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命题假设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261"/>
          <p:cNvSpPr/>
          <p:nvPr/>
        </p:nvSpPr>
        <p:spPr bwMode="auto">
          <a:xfrm>
            <a:off x="3303163" y="3172461"/>
            <a:ext cx="679387" cy="679387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5936</Words>
  <Application>WPS 演示</Application>
  <PresentationFormat>自定义</PresentationFormat>
  <Paragraphs>935</Paragraphs>
  <Slides>40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方正兰亭黑简体</vt:lpstr>
      <vt:lpstr>黑体</vt:lpstr>
      <vt:lpstr>Times New Roman</vt:lpstr>
      <vt:lpstr>仿宋_GB2312</vt:lpstr>
      <vt:lpstr>仿宋</vt:lpstr>
      <vt:lpstr>Calibri</vt:lpstr>
      <vt:lpstr>Arial Unicode MS</vt:lpstr>
      <vt:lpstr>Calibri</vt:lpstr>
      <vt:lpstr>Agency FB</vt:lpstr>
      <vt:lpstr>Trebuchet MS</vt:lpstr>
      <vt:lpstr>Impact MT Std</vt:lpstr>
      <vt:lpstr>方正兰亭黑_GBK</vt:lpstr>
      <vt:lpstr>LilyUPC</vt:lpstr>
      <vt:lpstr>Microsoft Sans Serif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dc:description>1</dc:description>
  <dc:subject>1</dc:subject>
  <cp:lastModifiedBy>Ma Cheng</cp:lastModifiedBy>
  <cp:revision>6</cp:revision>
  <dcterms:created xsi:type="dcterms:W3CDTF">2015-11-26T04:19:00Z</dcterms:created>
  <dcterms:modified xsi:type="dcterms:W3CDTF">2021-03-12T13:15:39Z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